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6" r:id="rId3"/>
    <p:sldId id="479" r:id="rId4"/>
    <p:sldId id="484" r:id="rId5"/>
    <p:sldId id="259" r:id="rId6"/>
    <p:sldId id="298" r:id="rId7"/>
    <p:sldId id="489" r:id="rId8"/>
    <p:sldId id="483" r:id="rId9"/>
    <p:sldId id="488" r:id="rId10"/>
    <p:sldId id="490" r:id="rId11"/>
    <p:sldId id="300" r:id="rId12"/>
    <p:sldId id="301" r:id="rId13"/>
    <p:sldId id="302" r:id="rId14"/>
    <p:sldId id="485" r:id="rId15"/>
    <p:sldId id="487" r:id="rId16"/>
    <p:sldId id="277" r:id="rId17"/>
    <p:sldId id="269" r:id="rId18"/>
    <p:sldId id="491" r:id="rId19"/>
    <p:sldId id="262" r:id="rId20"/>
    <p:sldId id="263" r:id="rId21"/>
    <p:sldId id="304" r:id="rId22"/>
    <p:sldId id="492" r:id="rId23"/>
    <p:sldId id="306" r:id="rId24"/>
    <p:sldId id="261" r:id="rId25"/>
    <p:sldId id="276" r:id="rId26"/>
    <p:sldId id="274" r:id="rId27"/>
    <p:sldId id="270" r:id="rId28"/>
    <p:sldId id="275" r:id="rId29"/>
    <p:sldId id="286" r:id="rId30"/>
    <p:sldId id="292" r:id="rId31"/>
    <p:sldId id="294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3B"/>
    <a:srgbClr val="449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90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8C7FED-DDD4-47AD-88DE-3ACDCB9973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7C192AE-0CC2-45C1-8EE1-D09CEBBFF7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EA09F7-7071-4716-B646-9F002BBAD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A83F30-5152-4186-9627-02DA6E94C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D87C4C-FB9E-4B16-A69E-03DA6706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14F9F9-BDE5-4E0C-B01B-07427D96BD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0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93ECDB-0011-4661-ACEF-52C7F942E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8BC05A-DB83-4F32-9A97-31FF60C0D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389FB9-2F85-4524-A9F6-01D4CB1C9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F361DE-39B5-4835-9FC6-D145FC109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C822D5-3DE2-4727-BFDD-F413DC7D5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289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CAA48D6-8736-4F0B-84F8-726BA2AED8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ECA489B-3498-4236-8B6D-5BAEAC23A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931BE1-1CEA-46FE-9170-83102AFE7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1310A1-B6AF-44C9-A476-04AE97009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DB9236-31EE-4EE2-9004-20CEB066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974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6633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6591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F14E2D-C6AB-4809-B48E-2EB72D4BF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AAE6ED-4E48-4C6E-B021-E56FA9B57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2845FB-7A12-4224-9B0A-8BC5C5D11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D1C82D-D4F3-4842-BB8F-7B96F43F0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6A775D-003E-4439-BF44-BF5CA4A22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051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7C8A52-A2E5-4FAF-B448-41B8F3E61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776FD1-F8DA-4F7E-8DD4-9D77C0400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C56007-B294-4A5C-9F12-329870841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ABAD7B-B04A-4797-BB8C-79ECDE82C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6E1DC2-E1FF-4707-BDBF-9757F146B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618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EBE5F-4269-43FB-B384-1C4F14D81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1FFF85-F19A-4C61-B4EC-1C1F5C6B9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5721FC-3BC2-42AB-9B47-8C94105A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089DFE-45E7-443A-BD15-FD4F38243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047A32-F9FA-4336-8E4A-0E6D46F86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B25E21-AAFF-4275-99E9-7536B90B7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626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A151B-B2AB-40B3-960D-7BC92A896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1658C7-42C3-4377-B725-643F7C81D3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533BCB-7062-452A-AA08-CFD8C8ECA0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113ECC7-765E-4658-9F11-6812EC089E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80AE03-2548-4428-9128-E81BE3D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C690424-0AD9-4119-A24F-3A2726FB6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E4F8421-062F-4A59-8E3E-B446286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B6A8FCA-AB12-4E52-9C24-375C911FD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27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E20718-31EF-458B-9914-4F81CBB90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2119691-5DDF-45C8-B92B-5C64DCFF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80D0A80-B223-42F7-B721-14C9E4412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93750D-5CB7-43F8-9F17-97F5DFB1B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311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983931D-06A8-4481-891A-5D602BFFD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8B495A0-CFC9-449F-9E54-495370298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D61B66-00E4-4D1F-B010-91DCA02DB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983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5DEBF-CE14-4D2D-8845-ACA3DF785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9145D2-D17E-4F3C-9EC0-3E88DE6A1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EE8C96B-72E5-4BD2-82ED-9B984DA2E2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22B5BB-012F-47B3-818F-C04D4BB38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BDC9C8-7810-4713-9E18-02CF6EC7B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659722-DEF1-4874-9680-E3885E45B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583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DEE7F-3814-469A-96CE-643B68487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C678436-6D68-4603-AAD4-926A2ED44C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A619D1-E778-45B9-9F11-8FC3679DE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7176D9-6DC9-4FEA-A8F1-3E9C8BD8B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F4C4CA-D44D-4363-89A9-0EF55F6DA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BEADCD-5AD8-4F6B-AE63-7958F2E72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14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5E4AEC-2044-4C90-A9B0-8AB2AACA2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80CC3DB-5355-462B-B7D1-8BB0BC826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EB7B3E-E3D4-4CDB-8A7E-7155719600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0DCE6-BE40-4993-99F0-83D8F091F62A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B47388-CC3C-4879-B11D-4C5101403E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C11FEA-94FA-40F5-A540-37F1A3EFE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380A2-E791-42D1-B1C5-BE8486D59499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771783-580B-41A0-BE00-37B9A28C2A0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76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4CCD27-B628-46E5-9ACB-56130C23F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75106" y="772855"/>
            <a:ext cx="7640973" cy="2387600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3600" b="1" dirty="0" err="1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ітап</a:t>
            </a:r>
            <a:br>
              <a:rPr lang="ru-RU" sz="3600" b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600" b="1" dirty="0" err="1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Оцінювання</a:t>
            </a:r>
            <a:r>
              <a:rPr lang="ru-RU" sz="3600" b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5 </a:t>
            </a:r>
            <a:r>
              <a:rPr lang="ru-RU" sz="3600" b="1" dirty="0" err="1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класах</a:t>
            </a:r>
            <a:r>
              <a:rPr lang="ru-RU" sz="3600" b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НУШ»: неформальна </a:t>
            </a:r>
            <a:r>
              <a:rPr lang="ru-RU" sz="3600" b="1" dirty="0" err="1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зустріч</a:t>
            </a:r>
            <a:r>
              <a:rPr lang="ru-RU" sz="3600" b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3600" b="1" dirty="0" err="1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серйозну</a:t>
            </a:r>
            <a:r>
              <a:rPr lang="ru-RU" sz="3600" b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тему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7F26DE-9018-4A9C-A90A-E4A25A58E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6231" y="3435521"/>
            <a:ext cx="1800000" cy="2554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BC9837-CDF3-4899-B2FD-FDA03F299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453" y="1658256"/>
            <a:ext cx="1800000" cy="230451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14B1672-A1EE-4148-8581-E910395D1FA9}"/>
              </a:ext>
            </a:extLst>
          </p:cNvPr>
          <p:cNvSpPr/>
          <p:nvPr/>
        </p:nvSpPr>
        <p:spPr>
          <a:xfrm>
            <a:off x="7568537" y="54151"/>
            <a:ext cx="2922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 «ЦПРПП ВМР»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14063D-A3E0-4E50-962E-782E4CD4F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1068" y="0"/>
            <a:ext cx="1700931" cy="165825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28BBB5A-937F-4067-8CD7-4F18C13B4075}"/>
              </a:ext>
            </a:extLst>
          </p:cNvPr>
          <p:cNvSpPr/>
          <p:nvPr/>
        </p:nvSpPr>
        <p:spPr>
          <a:xfrm>
            <a:off x="4967359" y="38762"/>
            <a:ext cx="180049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altLang="ko-KR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06.10.2022</a:t>
            </a:r>
          </a:p>
          <a:p>
            <a:pPr algn="ctr">
              <a:defRPr/>
            </a:pPr>
            <a:r>
              <a:rPr lang="uk-UA" altLang="ko-KR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90A61A1-48E1-45D0-BBB8-5A69AFEB4CF6}"/>
              </a:ext>
            </a:extLst>
          </p:cNvPr>
          <p:cNvSpPr/>
          <p:nvPr/>
        </p:nvSpPr>
        <p:spPr>
          <a:xfrm>
            <a:off x="4204252" y="3441871"/>
            <a:ext cx="1970093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Спікер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Зварич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Я.О.,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вчитель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географії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КЗ «ВЛ №12»,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учасник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інноваційного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освітнього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проєкту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всеукраїнського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рівня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Розроблення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впровадження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начально-методичного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забезпечення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закладів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загальної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середньої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освіти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умовах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реалізації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Державного стандарту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середньої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освіти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167DAEB-1B52-4FFE-AF7A-0410A052C21E}"/>
              </a:ext>
            </a:extLst>
          </p:cNvPr>
          <p:cNvSpPr/>
          <p:nvPr/>
        </p:nvSpPr>
        <p:spPr>
          <a:xfrm>
            <a:off x="7987749" y="3387529"/>
            <a:ext cx="2258116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Спікер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Янкавець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О.О., заступник директора з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навчально-виховної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роботи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КЗ «ВЛ №7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імені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О.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Сухомовського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учасник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інноваційного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освітнього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проєкту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всеукраїнського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рівня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Розроблення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впровадження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начально-методичного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забезпечення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закладів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загальної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середньої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освіти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умовах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реалізації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Державного стандарту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середньої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освіти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співавтор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підручника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Пізнаємо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природу» за МНП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Коршевнюк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Т.В.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1269F7D-607D-4C66-A2C5-7C65F274641B}"/>
              </a:ext>
            </a:extLst>
          </p:cNvPr>
          <p:cNvSpPr/>
          <p:nvPr/>
        </p:nvSpPr>
        <p:spPr>
          <a:xfrm>
            <a:off x="180493" y="4004928"/>
            <a:ext cx="202905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Модератор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Дідик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А.П., </a:t>
            </a:r>
          </a:p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консультант </a:t>
            </a:r>
          </a:p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 «ЦПРПП ВМР»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3A88737-9C08-416A-BC85-A33563F937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91" t="25747"/>
          <a:stretch/>
        </p:blipFill>
        <p:spPr>
          <a:xfrm>
            <a:off x="10211507" y="3429000"/>
            <a:ext cx="1800000" cy="2631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1796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11500" y="65390"/>
            <a:ext cx="682688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3313429" algn="l"/>
              </a:tabLst>
            </a:pPr>
            <a:r>
              <a:rPr lang="uk-UA" sz="4000" b="1" spc="-40" dirty="0">
                <a:solidFill>
                  <a:srgbClr val="009900"/>
                </a:solidFill>
              </a:rPr>
              <a:t>Тематичне </a:t>
            </a:r>
            <a:r>
              <a:rPr lang="uk-UA" sz="4000" b="1" spc="-40" dirty="0">
                <a:solidFill>
                  <a:srgbClr val="009900"/>
                </a:solidFill>
                <a:latin typeface="+mn-lt"/>
              </a:rPr>
              <a:t>оцінювання</a:t>
            </a:r>
            <a:endParaRPr sz="4000" b="1" dirty="0">
              <a:latin typeface="+mn-l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998775" y="787732"/>
            <a:ext cx="4258056" cy="4423253"/>
            <a:chOff x="984503" y="-465425"/>
            <a:chExt cx="4258056" cy="4423253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4503" y="1505712"/>
              <a:ext cx="4258056" cy="245211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97279" y="1600199"/>
              <a:ext cx="4037329" cy="2268220"/>
            </a:xfrm>
            <a:custGeom>
              <a:avLst/>
              <a:gdLst/>
              <a:ahLst/>
              <a:cxnLst/>
              <a:rect l="l" t="t" r="r" b="b"/>
              <a:pathLst>
                <a:path w="4037329" h="2268220">
                  <a:moveTo>
                    <a:pt x="4037076" y="0"/>
                  </a:moveTo>
                  <a:lnTo>
                    <a:pt x="0" y="0"/>
                  </a:lnTo>
                  <a:lnTo>
                    <a:pt x="0" y="2267712"/>
                  </a:lnTo>
                  <a:lnTo>
                    <a:pt x="4037076" y="2267712"/>
                  </a:lnTo>
                  <a:lnTo>
                    <a:pt x="4037076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97279" y="1600199"/>
              <a:ext cx="4037329" cy="2268220"/>
            </a:xfrm>
            <a:custGeom>
              <a:avLst/>
              <a:gdLst/>
              <a:ahLst/>
              <a:cxnLst/>
              <a:rect l="l" t="t" r="r" b="b"/>
              <a:pathLst>
                <a:path w="4037329" h="2268220">
                  <a:moveTo>
                    <a:pt x="0" y="2267712"/>
                  </a:moveTo>
                  <a:lnTo>
                    <a:pt x="4037076" y="2267712"/>
                  </a:lnTo>
                  <a:lnTo>
                    <a:pt x="4037076" y="0"/>
                  </a:lnTo>
                  <a:lnTo>
                    <a:pt x="0" y="0"/>
                  </a:lnTo>
                  <a:lnTo>
                    <a:pt x="0" y="2267712"/>
                  </a:lnTo>
                  <a:close/>
                </a:path>
              </a:pathLst>
            </a:custGeom>
            <a:ln w="12192">
              <a:solidFill>
                <a:srgbClr val="FFFF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89281" y="-465425"/>
              <a:ext cx="1792448" cy="1881727"/>
            </a:xfrm>
            <a:custGeom>
              <a:avLst/>
              <a:gdLst/>
              <a:ahLst/>
              <a:cxnLst/>
              <a:rect l="l" t="t" r="r" b="b"/>
              <a:pathLst>
                <a:path w="1588770" h="638810">
                  <a:moveTo>
                    <a:pt x="175768" y="423544"/>
                  </a:moveTo>
                  <a:lnTo>
                    <a:pt x="0" y="609091"/>
                  </a:lnTo>
                  <a:lnTo>
                    <a:pt x="253873" y="638301"/>
                  </a:lnTo>
                  <a:lnTo>
                    <a:pt x="232580" y="579754"/>
                  </a:lnTo>
                  <a:lnTo>
                    <a:pt x="192024" y="579754"/>
                  </a:lnTo>
                  <a:lnTo>
                    <a:pt x="165988" y="508126"/>
                  </a:lnTo>
                  <a:lnTo>
                    <a:pt x="201792" y="495100"/>
                  </a:lnTo>
                  <a:lnTo>
                    <a:pt x="175768" y="423544"/>
                  </a:lnTo>
                  <a:close/>
                </a:path>
                <a:path w="1588770" h="638810">
                  <a:moveTo>
                    <a:pt x="201792" y="495100"/>
                  </a:moveTo>
                  <a:lnTo>
                    <a:pt x="165988" y="508126"/>
                  </a:lnTo>
                  <a:lnTo>
                    <a:pt x="192024" y="579754"/>
                  </a:lnTo>
                  <a:lnTo>
                    <a:pt x="227840" y="566723"/>
                  </a:lnTo>
                  <a:lnTo>
                    <a:pt x="201792" y="495100"/>
                  </a:lnTo>
                  <a:close/>
                </a:path>
                <a:path w="1588770" h="638810">
                  <a:moveTo>
                    <a:pt x="227840" y="566723"/>
                  </a:moveTo>
                  <a:lnTo>
                    <a:pt x="192024" y="579754"/>
                  </a:lnTo>
                  <a:lnTo>
                    <a:pt x="232580" y="579754"/>
                  </a:lnTo>
                  <a:lnTo>
                    <a:pt x="227840" y="566723"/>
                  </a:lnTo>
                  <a:close/>
                </a:path>
                <a:path w="1588770" h="638810">
                  <a:moveTo>
                    <a:pt x="1562608" y="0"/>
                  </a:moveTo>
                  <a:lnTo>
                    <a:pt x="201792" y="495100"/>
                  </a:lnTo>
                  <a:lnTo>
                    <a:pt x="227840" y="566723"/>
                  </a:lnTo>
                  <a:lnTo>
                    <a:pt x="1588643" y="71627"/>
                  </a:lnTo>
                  <a:lnTo>
                    <a:pt x="1562608" y="0"/>
                  </a:lnTo>
                  <a:close/>
                </a:path>
              </a:pathLst>
            </a:custGeom>
            <a:solidFill>
              <a:srgbClr val="00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7109474" y="765781"/>
            <a:ext cx="4829374" cy="4445203"/>
            <a:chOff x="6151046" y="-487376"/>
            <a:chExt cx="4829374" cy="4445203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22364" y="1495044"/>
              <a:ext cx="4258056" cy="246278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835140" y="1589531"/>
              <a:ext cx="4037329" cy="2278380"/>
            </a:xfrm>
            <a:custGeom>
              <a:avLst/>
              <a:gdLst/>
              <a:ahLst/>
              <a:cxnLst/>
              <a:rect l="l" t="t" r="r" b="b"/>
              <a:pathLst>
                <a:path w="4037329" h="2278379">
                  <a:moveTo>
                    <a:pt x="4037076" y="0"/>
                  </a:moveTo>
                  <a:lnTo>
                    <a:pt x="0" y="0"/>
                  </a:lnTo>
                  <a:lnTo>
                    <a:pt x="0" y="2278380"/>
                  </a:lnTo>
                  <a:lnTo>
                    <a:pt x="4037076" y="2278380"/>
                  </a:lnTo>
                  <a:lnTo>
                    <a:pt x="4037076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835140" y="1589531"/>
              <a:ext cx="4037329" cy="2278380"/>
            </a:xfrm>
            <a:custGeom>
              <a:avLst/>
              <a:gdLst/>
              <a:ahLst/>
              <a:cxnLst/>
              <a:rect l="l" t="t" r="r" b="b"/>
              <a:pathLst>
                <a:path w="4037329" h="2278379">
                  <a:moveTo>
                    <a:pt x="0" y="2278380"/>
                  </a:moveTo>
                  <a:lnTo>
                    <a:pt x="4037076" y="2278380"/>
                  </a:lnTo>
                  <a:lnTo>
                    <a:pt x="4037076" y="0"/>
                  </a:lnTo>
                  <a:lnTo>
                    <a:pt x="0" y="0"/>
                  </a:lnTo>
                  <a:lnTo>
                    <a:pt x="0" y="2278380"/>
                  </a:lnTo>
                  <a:close/>
                </a:path>
              </a:pathLst>
            </a:custGeom>
            <a:ln w="12192">
              <a:solidFill>
                <a:srgbClr val="FFFF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51046" y="-487376"/>
              <a:ext cx="2168750" cy="1818027"/>
            </a:xfrm>
            <a:custGeom>
              <a:avLst/>
              <a:gdLst/>
              <a:ahLst/>
              <a:cxnLst/>
              <a:rect l="l" t="t" r="r" b="b"/>
              <a:pathLst>
                <a:path w="1868804" h="651510">
                  <a:moveTo>
                    <a:pt x="1638563" y="578667"/>
                  </a:moveTo>
                  <a:lnTo>
                    <a:pt x="1616074" y="651510"/>
                  </a:lnTo>
                  <a:lnTo>
                    <a:pt x="1868296" y="609726"/>
                  </a:lnTo>
                  <a:lnTo>
                    <a:pt x="1847573" y="589914"/>
                  </a:lnTo>
                  <a:lnTo>
                    <a:pt x="1675002" y="589914"/>
                  </a:lnTo>
                  <a:lnTo>
                    <a:pt x="1638563" y="578667"/>
                  </a:lnTo>
                  <a:close/>
                </a:path>
                <a:path w="1868804" h="651510">
                  <a:moveTo>
                    <a:pt x="1661030" y="505890"/>
                  </a:moveTo>
                  <a:lnTo>
                    <a:pt x="1638563" y="578667"/>
                  </a:lnTo>
                  <a:lnTo>
                    <a:pt x="1675002" y="589914"/>
                  </a:lnTo>
                  <a:lnTo>
                    <a:pt x="1697482" y="517143"/>
                  </a:lnTo>
                  <a:lnTo>
                    <a:pt x="1661030" y="505890"/>
                  </a:lnTo>
                  <a:close/>
                </a:path>
                <a:path w="1868804" h="651510">
                  <a:moveTo>
                    <a:pt x="1683512" y="433069"/>
                  </a:moveTo>
                  <a:lnTo>
                    <a:pt x="1661030" y="505890"/>
                  </a:lnTo>
                  <a:lnTo>
                    <a:pt x="1697482" y="517143"/>
                  </a:lnTo>
                  <a:lnTo>
                    <a:pt x="1675002" y="589914"/>
                  </a:lnTo>
                  <a:lnTo>
                    <a:pt x="1847573" y="589914"/>
                  </a:lnTo>
                  <a:lnTo>
                    <a:pt x="1683512" y="433069"/>
                  </a:lnTo>
                  <a:close/>
                </a:path>
                <a:path w="1868804" h="651510">
                  <a:moveTo>
                    <a:pt x="22478" y="0"/>
                  </a:moveTo>
                  <a:lnTo>
                    <a:pt x="0" y="72898"/>
                  </a:lnTo>
                  <a:lnTo>
                    <a:pt x="1638563" y="578667"/>
                  </a:lnTo>
                  <a:lnTo>
                    <a:pt x="1661030" y="505890"/>
                  </a:lnTo>
                  <a:lnTo>
                    <a:pt x="22478" y="0"/>
                  </a:lnTo>
                  <a:close/>
                </a:path>
              </a:pathLst>
            </a:custGeom>
            <a:solidFill>
              <a:srgbClr val="00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104007" y="2671527"/>
            <a:ext cx="4049395" cy="2332049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221615" marR="254000" indent="1270" algn="ctr">
              <a:lnSpc>
                <a:spcPct val="100000"/>
              </a:lnSpc>
              <a:spcBef>
                <a:spcPts val="905"/>
              </a:spcBef>
            </a:pPr>
            <a:r>
              <a:rPr sz="2400" i="1" spc="-55" dirty="0">
                <a:solidFill>
                  <a:srgbClr val="001F5F"/>
                </a:solidFill>
                <a:latin typeface="Georgia"/>
                <a:cs typeface="Georgia"/>
              </a:rPr>
              <a:t>на </a:t>
            </a:r>
            <a:r>
              <a:rPr sz="2400" i="1" spc="-20" dirty="0">
                <a:solidFill>
                  <a:srgbClr val="001F5F"/>
                </a:solidFill>
                <a:latin typeface="Georgia"/>
                <a:cs typeface="Georgia"/>
              </a:rPr>
              <a:t>основі </a:t>
            </a:r>
            <a:r>
              <a:rPr sz="2400" i="1" spc="-80" dirty="0" err="1">
                <a:solidFill>
                  <a:srgbClr val="001F5F"/>
                </a:solidFill>
                <a:latin typeface="Georgia"/>
                <a:cs typeface="Georgia"/>
              </a:rPr>
              <a:t>поточного</a:t>
            </a:r>
            <a:r>
              <a:rPr sz="2400" i="1" spc="-8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7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35" dirty="0" err="1">
                <a:solidFill>
                  <a:srgbClr val="001F5F"/>
                </a:solidFill>
                <a:latin typeface="Georgia"/>
                <a:cs typeface="Georgia"/>
              </a:rPr>
              <a:t>оцінювання</a:t>
            </a:r>
            <a:r>
              <a:rPr lang="uk-UA" sz="2400" i="1" spc="-35" dirty="0">
                <a:solidFill>
                  <a:srgbClr val="001F5F"/>
                </a:solidFill>
                <a:latin typeface="Georgia"/>
                <a:cs typeface="Georgia"/>
              </a:rPr>
              <a:t>, оцінювання практичних робіт</a:t>
            </a:r>
            <a:r>
              <a:rPr sz="2400" i="1" spc="-3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45" dirty="0">
                <a:solidFill>
                  <a:srgbClr val="001F5F"/>
                </a:solidFill>
                <a:latin typeface="Georgia"/>
                <a:cs typeface="Georgia"/>
              </a:rPr>
              <a:t>із </a:t>
            </a:r>
            <a:r>
              <a:rPr sz="2400" i="1" spc="-4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25" dirty="0">
                <a:solidFill>
                  <a:srgbClr val="001F5F"/>
                </a:solidFill>
                <a:latin typeface="Georgia"/>
                <a:cs typeface="Georgia"/>
              </a:rPr>
              <a:t>урахуванням</a:t>
            </a:r>
            <a:r>
              <a:rPr sz="2400" i="1" spc="-7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30" dirty="0">
                <a:solidFill>
                  <a:srgbClr val="001F5F"/>
                </a:solidFill>
                <a:latin typeface="Georgia"/>
                <a:cs typeface="Georgia"/>
              </a:rPr>
              <a:t>проведених </a:t>
            </a:r>
            <a:r>
              <a:rPr sz="2400" i="1" spc="-56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75" dirty="0">
                <a:solidFill>
                  <a:srgbClr val="001F5F"/>
                </a:solidFill>
                <a:latin typeface="Georgia"/>
                <a:cs typeface="Georgia"/>
              </a:rPr>
              <a:t>діагностичних </a:t>
            </a:r>
            <a:r>
              <a:rPr sz="2400" i="1" spc="-7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Tahoma"/>
                <a:cs typeface="Tahoma"/>
              </a:rPr>
              <a:t>(</a:t>
            </a:r>
            <a:r>
              <a:rPr sz="2400" i="1" spc="-35" dirty="0">
                <a:solidFill>
                  <a:srgbClr val="001F5F"/>
                </a:solidFill>
                <a:latin typeface="Georgia"/>
                <a:cs typeface="Georgia"/>
              </a:rPr>
              <a:t>к</a:t>
            </a:r>
            <a:r>
              <a:rPr sz="2400" i="1" spc="-45" dirty="0">
                <a:solidFill>
                  <a:srgbClr val="001F5F"/>
                </a:solidFill>
                <a:latin typeface="Georgia"/>
                <a:cs typeface="Georgia"/>
              </a:rPr>
              <a:t>о</a:t>
            </a:r>
            <a:r>
              <a:rPr sz="2400" i="1" spc="-100" dirty="0">
                <a:solidFill>
                  <a:srgbClr val="001F5F"/>
                </a:solidFill>
                <a:latin typeface="Georgia"/>
                <a:cs typeface="Georgia"/>
              </a:rPr>
              <a:t>н</a:t>
            </a:r>
            <a:r>
              <a:rPr sz="2400" i="1" spc="-155" dirty="0">
                <a:solidFill>
                  <a:srgbClr val="001F5F"/>
                </a:solidFill>
                <a:latin typeface="Georgia"/>
                <a:cs typeface="Georgia"/>
              </a:rPr>
              <a:t>т</a:t>
            </a:r>
            <a:r>
              <a:rPr sz="2400" i="1" spc="-10" dirty="0">
                <a:solidFill>
                  <a:srgbClr val="001F5F"/>
                </a:solidFill>
                <a:latin typeface="Georgia"/>
                <a:cs typeface="Georgia"/>
              </a:rPr>
              <a:t>рол</a:t>
            </a:r>
            <a:r>
              <a:rPr sz="2400" i="1" spc="-15" dirty="0">
                <a:solidFill>
                  <a:srgbClr val="001F5F"/>
                </a:solidFill>
                <a:latin typeface="Georgia"/>
                <a:cs typeface="Georgia"/>
              </a:rPr>
              <a:t>ь</a:t>
            </a:r>
            <a:r>
              <a:rPr sz="2400" i="1" spc="-50" dirty="0">
                <a:solidFill>
                  <a:srgbClr val="001F5F"/>
                </a:solidFill>
                <a:latin typeface="Georgia"/>
                <a:cs typeface="Georgia"/>
              </a:rPr>
              <a:t>н</a:t>
            </a:r>
            <a:r>
              <a:rPr sz="2400" i="1" spc="-60" dirty="0">
                <a:solidFill>
                  <a:srgbClr val="001F5F"/>
                </a:solidFill>
                <a:latin typeface="Georgia"/>
                <a:cs typeface="Georgia"/>
              </a:rPr>
              <a:t>и</a:t>
            </a:r>
            <a:r>
              <a:rPr sz="2400" i="1" spc="-114" dirty="0">
                <a:solidFill>
                  <a:srgbClr val="001F5F"/>
                </a:solidFill>
                <a:latin typeface="Georgia"/>
                <a:cs typeface="Georgia"/>
              </a:rPr>
              <a:t>х</a:t>
            </a:r>
            <a:r>
              <a:rPr sz="2400" spc="-30" dirty="0">
                <a:solidFill>
                  <a:srgbClr val="001F5F"/>
                </a:solidFill>
                <a:latin typeface="Tahoma"/>
                <a:cs typeface="Tahoma"/>
              </a:rPr>
              <a:t>)</a:t>
            </a:r>
            <a:r>
              <a:rPr sz="2400" spc="-204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400" i="1" spc="-30" dirty="0">
                <a:solidFill>
                  <a:srgbClr val="001F5F"/>
                </a:solidFill>
                <a:latin typeface="Georgia"/>
                <a:cs typeface="Georgia"/>
              </a:rPr>
              <a:t>роб</a:t>
            </a:r>
            <a:r>
              <a:rPr sz="2400" i="1" spc="-25" dirty="0">
                <a:solidFill>
                  <a:srgbClr val="001F5F"/>
                </a:solidFill>
                <a:latin typeface="Georgia"/>
                <a:cs typeface="Georgia"/>
              </a:rPr>
              <a:t>і</a:t>
            </a:r>
            <a:r>
              <a:rPr sz="2400" i="1" spc="-180" dirty="0">
                <a:solidFill>
                  <a:srgbClr val="001F5F"/>
                </a:solidFill>
                <a:latin typeface="Georgia"/>
                <a:cs typeface="Georgia"/>
              </a:rPr>
              <a:t>т</a:t>
            </a:r>
            <a:endParaRPr sz="2400" dirty="0">
              <a:latin typeface="Georgia"/>
              <a:cs typeface="Georgi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781502" y="2829988"/>
            <a:ext cx="4049395" cy="2291080"/>
          </a:xfrm>
          <a:prstGeom prst="rect">
            <a:avLst/>
          </a:prstGeom>
        </p:spPr>
        <p:txBody>
          <a:bodyPr vert="horz" wrap="square" lIns="0" tIns="301625" rIns="0" bIns="0" rtlCol="0">
            <a:spAutoFit/>
          </a:bodyPr>
          <a:lstStyle/>
          <a:p>
            <a:pPr marL="380365" marR="213995" algn="ctr">
              <a:lnSpc>
                <a:spcPct val="100000"/>
              </a:lnSpc>
              <a:spcBef>
                <a:spcPts val="2375"/>
              </a:spcBef>
            </a:pPr>
            <a:r>
              <a:rPr sz="2400" i="1" spc="-10" dirty="0">
                <a:solidFill>
                  <a:srgbClr val="001F5F"/>
                </a:solidFill>
                <a:latin typeface="Georgia"/>
                <a:cs typeface="Georgia"/>
              </a:rPr>
              <a:t>без</a:t>
            </a:r>
            <a:r>
              <a:rPr sz="2400" i="1" spc="-8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Georgia"/>
                <a:cs typeface="Georgia"/>
              </a:rPr>
              <a:t>проведення</a:t>
            </a:r>
            <a:r>
              <a:rPr sz="2400" i="1" spc="-8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35" dirty="0">
                <a:solidFill>
                  <a:srgbClr val="001F5F"/>
                </a:solidFill>
                <a:latin typeface="Georgia"/>
                <a:cs typeface="Georgia"/>
              </a:rPr>
              <a:t>подібних </a:t>
            </a:r>
            <a:r>
              <a:rPr sz="2400" i="1" spc="-56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60" dirty="0">
                <a:solidFill>
                  <a:srgbClr val="001F5F"/>
                </a:solidFill>
                <a:latin typeface="Georgia"/>
                <a:cs typeface="Georgia"/>
              </a:rPr>
              <a:t>робіт</a:t>
            </a:r>
            <a:r>
              <a:rPr sz="2400" i="1" spc="-6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55" dirty="0">
                <a:solidFill>
                  <a:srgbClr val="001F5F"/>
                </a:solidFill>
                <a:latin typeface="Georgia"/>
                <a:cs typeface="Georgia"/>
              </a:rPr>
              <a:t>залежно</a:t>
            </a:r>
            <a:r>
              <a:rPr sz="2400" i="1" spc="-4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20" dirty="0">
                <a:solidFill>
                  <a:srgbClr val="001F5F"/>
                </a:solidFill>
                <a:latin typeface="Georgia"/>
                <a:cs typeface="Georgia"/>
              </a:rPr>
              <a:t>від </a:t>
            </a:r>
            <a:r>
              <a:rPr sz="2400" i="1" spc="2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15" dirty="0">
                <a:solidFill>
                  <a:srgbClr val="001F5F"/>
                </a:solidFill>
                <a:latin typeface="Georgia"/>
                <a:cs typeface="Georgia"/>
              </a:rPr>
              <a:t>специфіки </a:t>
            </a:r>
            <a:r>
              <a:rPr sz="2400" i="1" spc="-50" dirty="0">
                <a:solidFill>
                  <a:srgbClr val="001F5F"/>
                </a:solidFill>
                <a:latin typeface="Georgia"/>
                <a:cs typeface="Georgia"/>
              </a:rPr>
              <a:t>навчального </a:t>
            </a:r>
            <a:r>
              <a:rPr sz="2400" i="1" spc="-4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400" i="1" spc="-40" dirty="0">
                <a:solidFill>
                  <a:srgbClr val="001F5F"/>
                </a:solidFill>
                <a:latin typeface="Georgia"/>
                <a:cs typeface="Georgia"/>
              </a:rPr>
              <a:t>предмета</a:t>
            </a:r>
            <a:endParaRPr sz="2400" dirty="0">
              <a:latin typeface="Georgia"/>
              <a:cs typeface="Georgi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23924" y="3205782"/>
            <a:ext cx="818387" cy="109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64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4988" y="216430"/>
            <a:ext cx="635381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3183255" algn="l"/>
              </a:tabLst>
            </a:pPr>
            <a:r>
              <a:rPr lang="uk-UA" sz="3600" b="1" spc="-210" dirty="0">
                <a:solidFill>
                  <a:srgbClr val="009900"/>
                </a:solidFill>
                <a:latin typeface="+mn-lt"/>
              </a:rPr>
              <a:t>Семестрове </a:t>
            </a:r>
            <a:r>
              <a:rPr lang="uk-UA" sz="4000" b="1" spc="-210" dirty="0">
                <a:solidFill>
                  <a:srgbClr val="009900"/>
                </a:solidFill>
                <a:latin typeface="+mn-lt"/>
              </a:rPr>
              <a:t>оцінювання</a:t>
            </a:r>
            <a:endParaRPr sz="4000" b="1" dirty="0">
              <a:latin typeface="+mn-l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79704" y="3130295"/>
            <a:ext cx="3926204" cy="1984375"/>
            <a:chOff x="679704" y="3130295"/>
            <a:chExt cx="3926204" cy="19843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9704" y="3130295"/>
              <a:ext cx="3925824" cy="198424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7908" y="3220211"/>
              <a:ext cx="3714115" cy="1809114"/>
            </a:xfrm>
            <a:custGeom>
              <a:avLst/>
              <a:gdLst/>
              <a:ahLst/>
              <a:cxnLst/>
              <a:rect l="l" t="t" r="r" b="b"/>
              <a:pathLst>
                <a:path w="3714115" h="1809114">
                  <a:moveTo>
                    <a:pt x="3713988" y="0"/>
                  </a:moveTo>
                  <a:lnTo>
                    <a:pt x="0" y="0"/>
                  </a:lnTo>
                  <a:lnTo>
                    <a:pt x="0" y="1808988"/>
                  </a:lnTo>
                  <a:lnTo>
                    <a:pt x="3713988" y="1808988"/>
                  </a:lnTo>
                  <a:lnTo>
                    <a:pt x="3713988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87908" y="3220211"/>
              <a:ext cx="3714115" cy="1809114"/>
            </a:xfrm>
            <a:custGeom>
              <a:avLst/>
              <a:gdLst/>
              <a:ahLst/>
              <a:cxnLst/>
              <a:rect l="l" t="t" r="r" b="b"/>
              <a:pathLst>
                <a:path w="3714115" h="1809114">
                  <a:moveTo>
                    <a:pt x="0" y="1808988"/>
                  </a:moveTo>
                  <a:lnTo>
                    <a:pt x="3713988" y="1808988"/>
                  </a:lnTo>
                  <a:lnTo>
                    <a:pt x="3713988" y="0"/>
                  </a:lnTo>
                  <a:lnTo>
                    <a:pt x="0" y="0"/>
                  </a:lnTo>
                  <a:lnTo>
                    <a:pt x="0" y="1808988"/>
                  </a:lnTo>
                  <a:close/>
                </a:path>
              </a:pathLst>
            </a:custGeom>
            <a:ln w="12192">
              <a:solidFill>
                <a:srgbClr val="FFFF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7397495" y="3159251"/>
            <a:ext cx="3926204" cy="1950720"/>
            <a:chOff x="7397495" y="3159251"/>
            <a:chExt cx="3926204" cy="195072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97495" y="3159251"/>
              <a:ext cx="3925824" cy="195072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505699" y="3249167"/>
              <a:ext cx="3714115" cy="1775460"/>
            </a:xfrm>
            <a:custGeom>
              <a:avLst/>
              <a:gdLst/>
              <a:ahLst/>
              <a:cxnLst/>
              <a:rect l="l" t="t" r="r" b="b"/>
              <a:pathLst>
                <a:path w="3714115" h="1775460">
                  <a:moveTo>
                    <a:pt x="3713988" y="0"/>
                  </a:moveTo>
                  <a:lnTo>
                    <a:pt x="0" y="0"/>
                  </a:lnTo>
                  <a:lnTo>
                    <a:pt x="0" y="1775460"/>
                  </a:lnTo>
                  <a:lnTo>
                    <a:pt x="3713988" y="1775460"/>
                  </a:lnTo>
                  <a:lnTo>
                    <a:pt x="3713988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505699" y="3249167"/>
              <a:ext cx="3714115" cy="1775460"/>
            </a:xfrm>
            <a:custGeom>
              <a:avLst/>
              <a:gdLst/>
              <a:ahLst/>
              <a:cxnLst/>
              <a:rect l="l" t="t" r="r" b="b"/>
              <a:pathLst>
                <a:path w="3714115" h="1775460">
                  <a:moveTo>
                    <a:pt x="0" y="1775460"/>
                  </a:moveTo>
                  <a:lnTo>
                    <a:pt x="3713988" y="1775460"/>
                  </a:lnTo>
                  <a:lnTo>
                    <a:pt x="3713988" y="0"/>
                  </a:lnTo>
                  <a:lnTo>
                    <a:pt x="0" y="0"/>
                  </a:lnTo>
                  <a:lnTo>
                    <a:pt x="0" y="1775460"/>
                  </a:lnTo>
                  <a:close/>
                </a:path>
              </a:pathLst>
            </a:custGeom>
            <a:ln w="12192">
              <a:solidFill>
                <a:srgbClr val="FFFF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93620" y="946403"/>
            <a:ext cx="7196328" cy="154686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427732" y="1025652"/>
            <a:ext cx="6932930" cy="1393190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213995" rIns="0" bIns="0" rtlCol="0">
            <a:spAutoFit/>
          </a:bodyPr>
          <a:lstStyle/>
          <a:p>
            <a:pPr marL="189865" marR="180975" indent="635" algn="ctr">
              <a:lnSpc>
                <a:spcPct val="100000"/>
              </a:lnSpc>
              <a:spcBef>
                <a:spcPts val="1685"/>
              </a:spcBef>
            </a:pPr>
            <a:r>
              <a:rPr sz="2000" i="1" spc="-45" dirty="0">
                <a:solidFill>
                  <a:srgbClr val="800000"/>
                </a:solidFill>
                <a:latin typeface="Georgia"/>
                <a:cs typeface="Georgia"/>
              </a:rPr>
              <a:t>Оцінка </a:t>
            </a:r>
            <a:r>
              <a:rPr sz="2000" i="1" spc="-15" dirty="0">
                <a:solidFill>
                  <a:srgbClr val="800000"/>
                </a:solidFill>
                <a:latin typeface="Georgia"/>
                <a:cs typeface="Georgia"/>
              </a:rPr>
              <a:t>за </a:t>
            </a:r>
            <a:r>
              <a:rPr sz="2000" i="1" spc="-40" dirty="0">
                <a:solidFill>
                  <a:srgbClr val="800000"/>
                </a:solidFill>
                <a:latin typeface="Georgia"/>
                <a:cs typeface="Georgia"/>
              </a:rPr>
              <a:t>семестр </a:t>
            </a:r>
            <a:r>
              <a:rPr sz="2000" i="1" spc="-35" dirty="0">
                <a:solidFill>
                  <a:srgbClr val="800000"/>
                </a:solidFill>
                <a:latin typeface="Georgia"/>
                <a:cs typeface="Georgia"/>
              </a:rPr>
              <a:t>ставиться </a:t>
            </a:r>
            <a:r>
              <a:rPr sz="2000" i="1" spc="-15" dirty="0">
                <a:solidFill>
                  <a:srgbClr val="800000"/>
                </a:solidFill>
                <a:latin typeface="Georgia"/>
                <a:cs typeface="Georgia"/>
              </a:rPr>
              <a:t>за </a:t>
            </a:r>
            <a:r>
              <a:rPr sz="2000" i="1" spc="-35" dirty="0">
                <a:solidFill>
                  <a:srgbClr val="800000"/>
                </a:solidFill>
                <a:latin typeface="Georgia"/>
                <a:cs typeface="Georgia"/>
              </a:rPr>
              <a:t>результатами </a:t>
            </a:r>
            <a:r>
              <a:rPr sz="2000" i="1" spc="-30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spc="-125" dirty="0">
                <a:solidFill>
                  <a:srgbClr val="800000"/>
                </a:solidFill>
                <a:latin typeface="Georgia"/>
                <a:cs typeface="Georgia"/>
              </a:rPr>
              <a:t>т</a:t>
            </a:r>
            <a:r>
              <a:rPr sz="2000" i="1" spc="-75" dirty="0">
                <a:solidFill>
                  <a:srgbClr val="800000"/>
                </a:solidFill>
                <a:latin typeface="Georgia"/>
                <a:cs typeface="Georgia"/>
              </a:rPr>
              <a:t>е</a:t>
            </a:r>
            <a:r>
              <a:rPr sz="2000" i="1" spc="-45" dirty="0">
                <a:solidFill>
                  <a:srgbClr val="800000"/>
                </a:solidFill>
                <a:latin typeface="Georgia"/>
                <a:cs typeface="Georgia"/>
              </a:rPr>
              <a:t>ма</a:t>
            </a:r>
            <a:r>
              <a:rPr sz="2000" i="1" spc="-70" dirty="0">
                <a:solidFill>
                  <a:srgbClr val="800000"/>
                </a:solidFill>
                <a:latin typeface="Georgia"/>
                <a:cs typeface="Georgia"/>
              </a:rPr>
              <a:t>т</a:t>
            </a:r>
            <a:r>
              <a:rPr sz="2000" i="1" spc="-35" dirty="0">
                <a:solidFill>
                  <a:srgbClr val="800000"/>
                </a:solidFill>
                <a:latin typeface="Georgia"/>
                <a:cs typeface="Georgia"/>
              </a:rPr>
              <a:t>ичн</a:t>
            </a:r>
            <a:r>
              <a:rPr sz="2000" i="1" spc="-30" dirty="0">
                <a:solidFill>
                  <a:srgbClr val="800000"/>
                </a:solidFill>
                <a:latin typeface="Georgia"/>
                <a:cs typeface="Georgia"/>
              </a:rPr>
              <a:t>о</a:t>
            </a:r>
            <a:r>
              <a:rPr sz="2000" i="1" spc="-135" dirty="0">
                <a:solidFill>
                  <a:srgbClr val="800000"/>
                </a:solidFill>
                <a:latin typeface="Georgia"/>
                <a:cs typeface="Georgia"/>
              </a:rPr>
              <a:t>го</a:t>
            </a:r>
            <a:r>
              <a:rPr sz="2000" i="1" spc="-65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800000"/>
                </a:solidFill>
                <a:latin typeface="Georgia"/>
                <a:cs typeface="Georgia"/>
              </a:rPr>
              <a:t>оцін</a:t>
            </a:r>
            <a:r>
              <a:rPr sz="2000" i="1" spc="-20" dirty="0">
                <a:solidFill>
                  <a:srgbClr val="800000"/>
                </a:solidFill>
                <a:latin typeface="Georgia"/>
                <a:cs typeface="Georgia"/>
              </a:rPr>
              <a:t>ювання</a:t>
            </a:r>
            <a:r>
              <a:rPr sz="2000" i="1" spc="-70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spc="-90" dirty="0">
                <a:solidFill>
                  <a:srgbClr val="800000"/>
                </a:solidFill>
                <a:latin typeface="Georgia"/>
                <a:cs typeface="Georgia"/>
              </a:rPr>
              <a:t>та</a:t>
            </a:r>
            <a:r>
              <a:rPr sz="2000" i="1" spc="-45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spc="-60" dirty="0">
                <a:solidFill>
                  <a:srgbClr val="800000"/>
                </a:solidFill>
                <a:latin typeface="Georgia"/>
                <a:cs typeface="Georgia"/>
              </a:rPr>
              <a:t>конт</a:t>
            </a:r>
            <a:r>
              <a:rPr sz="2000" i="1" spc="-65" dirty="0">
                <a:solidFill>
                  <a:srgbClr val="800000"/>
                </a:solidFill>
                <a:latin typeface="Georgia"/>
                <a:cs typeface="Georgia"/>
              </a:rPr>
              <a:t>р</a:t>
            </a:r>
            <a:r>
              <a:rPr sz="2000" i="1" spc="-15" dirty="0">
                <a:solidFill>
                  <a:srgbClr val="800000"/>
                </a:solidFill>
                <a:latin typeface="Georgia"/>
                <a:cs typeface="Georgia"/>
              </a:rPr>
              <a:t>олю</a:t>
            </a:r>
            <a:r>
              <a:rPr sz="2000" i="1" spc="-50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spc="-130" dirty="0">
                <a:solidFill>
                  <a:srgbClr val="800000"/>
                </a:solidFill>
                <a:latin typeface="Georgia"/>
                <a:cs typeface="Georgia"/>
              </a:rPr>
              <a:t>г</a:t>
            </a:r>
            <a:r>
              <a:rPr sz="2000" i="1" spc="-175" dirty="0">
                <a:solidFill>
                  <a:srgbClr val="800000"/>
                </a:solidFill>
                <a:latin typeface="Georgia"/>
                <a:cs typeface="Georgia"/>
              </a:rPr>
              <a:t>р</a:t>
            </a:r>
            <a:r>
              <a:rPr sz="2000" i="1" spc="-20" dirty="0">
                <a:solidFill>
                  <a:srgbClr val="800000"/>
                </a:solidFill>
                <a:latin typeface="Georgia"/>
                <a:cs typeface="Georgia"/>
              </a:rPr>
              <a:t>уп</a:t>
            </a:r>
            <a:r>
              <a:rPr sz="2000" i="1" spc="-45" dirty="0">
                <a:solidFill>
                  <a:srgbClr val="800000"/>
                </a:solidFill>
                <a:latin typeface="Georgia"/>
                <a:cs typeface="Georgia"/>
              </a:rPr>
              <a:t> загальних  ре</a:t>
            </a:r>
            <a:r>
              <a:rPr sz="2000" i="1" dirty="0">
                <a:solidFill>
                  <a:srgbClr val="800000"/>
                </a:solidFill>
                <a:latin typeface="Georgia"/>
                <a:cs typeface="Georgia"/>
              </a:rPr>
              <a:t>з</a:t>
            </a:r>
            <a:r>
              <a:rPr sz="2000" i="1" spc="5" dirty="0">
                <a:solidFill>
                  <a:srgbClr val="800000"/>
                </a:solidFill>
                <a:latin typeface="Georgia"/>
                <a:cs typeface="Georgia"/>
              </a:rPr>
              <a:t>у</a:t>
            </a:r>
            <a:r>
              <a:rPr sz="2000" i="1" spc="-30" dirty="0">
                <a:solidFill>
                  <a:srgbClr val="800000"/>
                </a:solidFill>
                <a:latin typeface="Georgia"/>
                <a:cs typeface="Georgia"/>
              </a:rPr>
              <a:t>ль</a:t>
            </a:r>
            <a:r>
              <a:rPr sz="2000" i="1" spc="-60" dirty="0">
                <a:solidFill>
                  <a:srgbClr val="800000"/>
                </a:solidFill>
                <a:latin typeface="Georgia"/>
                <a:cs typeface="Georgia"/>
              </a:rPr>
              <a:t>т</a:t>
            </a:r>
            <a:r>
              <a:rPr sz="2000" i="1" spc="-45" dirty="0">
                <a:solidFill>
                  <a:srgbClr val="800000"/>
                </a:solidFill>
                <a:latin typeface="Georgia"/>
                <a:cs typeface="Georgia"/>
              </a:rPr>
              <a:t>атів</a:t>
            </a:r>
            <a:r>
              <a:rPr sz="2000" spc="-95" dirty="0">
                <a:solidFill>
                  <a:srgbClr val="800000"/>
                </a:solidFill>
                <a:latin typeface="Tahoma"/>
                <a:cs typeface="Tahoma"/>
              </a:rPr>
              <a:t>,</a:t>
            </a:r>
            <a:r>
              <a:rPr sz="2000" spc="-190" dirty="0">
                <a:solidFill>
                  <a:srgbClr val="800000"/>
                </a:solidFill>
                <a:latin typeface="Tahoma"/>
                <a:cs typeface="Tahoma"/>
              </a:rPr>
              <a:t> </a:t>
            </a:r>
            <a:r>
              <a:rPr sz="2000" i="1" spc="10" dirty="0">
                <a:solidFill>
                  <a:srgbClr val="800000"/>
                </a:solidFill>
                <a:latin typeface="Georgia"/>
                <a:cs typeface="Georgia"/>
              </a:rPr>
              <a:t>від</a:t>
            </a:r>
            <a:r>
              <a:rPr sz="2000" i="1" spc="20" dirty="0">
                <a:solidFill>
                  <a:srgbClr val="800000"/>
                </a:solidFill>
                <a:latin typeface="Georgia"/>
                <a:cs typeface="Georgia"/>
              </a:rPr>
              <a:t>о</a:t>
            </a:r>
            <a:r>
              <a:rPr sz="2000" i="1" spc="-60" dirty="0">
                <a:solidFill>
                  <a:srgbClr val="800000"/>
                </a:solidFill>
                <a:latin typeface="Georgia"/>
                <a:cs typeface="Georgia"/>
              </a:rPr>
              <a:t>браж</a:t>
            </a:r>
            <a:r>
              <a:rPr sz="2000" i="1" spc="-55" dirty="0">
                <a:solidFill>
                  <a:srgbClr val="800000"/>
                </a:solidFill>
                <a:latin typeface="Georgia"/>
                <a:cs typeface="Georgia"/>
              </a:rPr>
              <a:t>ених</a:t>
            </a:r>
            <a:r>
              <a:rPr sz="2000" i="1" spc="-65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dirty="0">
                <a:solidFill>
                  <a:srgbClr val="800000"/>
                </a:solidFill>
                <a:latin typeface="Georgia"/>
                <a:cs typeface="Georgia"/>
              </a:rPr>
              <a:t>у</a:t>
            </a:r>
            <a:r>
              <a:rPr sz="2000" i="1" spc="-45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spc="5" dirty="0">
                <a:solidFill>
                  <a:srgbClr val="800000"/>
                </a:solidFill>
                <a:latin typeface="Georgia"/>
                <a:cs typeface="Georgia"/>
              </a:rPr>
              <a:t>Сві</a:t>
            </a:r>
            <a:r>
              <a:rPr sz="2000" i="1" spc="-10" dirty="0">
                <a:solidFill>
                  <a:srgbClr val="800000"/>
                </a:solidFill>
                <a:latin typeface="Georgia"/>
                <a:cs typeface="Georgia"/>
              </a:rPr>
              <a:t>доцт</a:t>
            </a:r>
            <a:r>
              <a:rPr sz="2000" i="1" spc="-20" dirty="0">
                <a:solidFill>
                  <a:srgbClr val="800000"/>
                </a:solidFill>
                <a:latin typeface="Georgia"/>
                <a:cs typeface="Georgia"/>
              </a:rPr>
              <a:t>в</a:t>
            </a:r>
            <a:r>
              <a:rPr sz="2000" i="1" spc="-60" dirty="0">
                <a:solidFill>
                  <a:srgbClr val="800000"/>
                </a:solidFill>
                <a:latin typeface="Georgia"/>
                <a:cs typeface="Georgia"/>
              </a:rPr>
              <a:t>і</a:t>
            </a:r>
            <a:r>
              <a:rPr sz="2000" i="1" spc="-70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800000"/>
                </a:solidFill>
                <a:latin typeface="Georgia"/>
                <a:cs typeface="Georgia"/>
              </a:rPr>
              <a:t>досягнень</a:t>
            </a:r>
            <a:r>
              <a:rPr sz="2000" spc="-105" dirty="0">
                <a:solidFill>
                  <a:srgbClr val="800000"/>
                </a:solidFill>
                <a:latin typeface="Tahoma"/>
                <a:cs typeface="Tahoma"/>
              </a:rPr>
              <a:t>.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49372" y="2494864"/>
            <a:ext cx="60909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270" dirty="0">
                <a:solidFill>
                  <a:srgbClr val="009900"/>
                </a:solidFill>
                <a:cs typeface="Arial"/>
              </a:rPr>
              <a:t>М</a:t>
            </a:r>
            <a:r>
              <a:rPr sz="3600" spc="-200" dirty="0">
                <a:solidFill>
                  <a:srgbClr val="009900"/>
                </a:solidFill>
                <a:cs typeface="Arial"/>
              </a:rPr>
              <a:t>ета</a:t>
            </a:r>
            <a:r>
              <a:rPr sz="3600" spc="-170" dirty="0">
                <a:solidFill>
                  <a:srgbClr val="009900"/>
                </a:solidFill>
                <a:cs typeface="Arial"/>
              </a:rPr>
              <a:t> </a:t>
            </a:r>
            <a:r>
              <a:rPr sz="3600" spc="-270" dirty="0">
                <a:solidFill>
                  <a:srgbClr val="009900"/>
                </a:solidFill>
                <a:cs typeface="Arial"/>
              </a:rPr>
              <a:t>семестров</a:t>
            </a:r>
            <a:r>
              <a:rPr sz="3600" spc="-295" dirty="0">
                <a:solidFill>
                  <a:srgbClr val="009900"/>
                </a:solidFill>
                <a:cs typeface="Arial"/>
              </a:rPr>
              <a:t>о</a:t>
            </a:r>
            <a:r>
              <a:rPr sz="3600" spc="-215" dirty="0">
                <a:solidFill>
                  <a:srgbClr val="009900"/>
                </a:solidFill>
                <a:cs typeface="Arial"/>
              </a:rPr>
              <a:t>го</a:t>
            </a:r>
            <a:r>
              <a:rPr sz="3600" spc="-165" dirty="0">
                <a:solidFill>
                  <a:srgbClr val="009900"/>
                </a:solidFill>
                <a:cs typeface="Arial"/>
              </a:rPr>
              <a:t> </a:t>
            </a:r>
            <a:r>
              <a:rPr sz="3600" spc="5" dirty="0">
                <a:solidFill>
                  <a:srgbClr val="009900"/>
                </a:solidFill>
                <a:cs typeface="Arial"/>
              </a:rPr>
              <a:t>к</a:t>
            </a:r>
            <a:r>
              <a:rPr sz="3600" spc="-285" dirty="0">
                <a:solidFill>
                  <a:srgbClr val="009900"/>
                </a:solidFill>
                <a:cs typeface="Arial"/>
              </a:rPr>
              <a:t>о</a:t>
            </a:r>
            <a:r>
              <a:rPr sz="3600" spc="-295" dirty="0">
                <a:solidFill>
                  <a:srgbClr val="009900"/>
                </a:solidFill>
                <a:cs typeface="Arial"/>
              </a:rPr>
              <a:t>н</a:t>
            </a:r>
            <a:r>
              <a:rPr sz="3600" spc="-265" dirty="0">
                <a:solidFill>
                  <a:srgbClr val="009900"/>
                </a:solidFill>
                <a:cs typeface="Arial"/>
              </a:rPr>
              <a:t>тролю</a:t>
            </a:r>
            <a:endParaRPr sz="3600" dirty="0"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81812" y="3214116"/>
            <a:ext cx="3726179" cy="1821180"/>
          </a:xfrm>
          <a:prstGeom prst="rect">
            <a:avLst/>
          </a:prstGeom>
        </p:spPr>
        <p:txBody>
          <a:bodyPr vert="horz" wrap="square" lIns="0" tIns="294640" rIns="0" bIns="0" rtlCol="0">
            <a:spAutoFit/>
          </a:bodyPr>
          <a:lstStyle/>
          <a:p>
            <a:pPr marL="326390" marR="319405" algn="ctr">
              <a:lnSpc>
                <a:spcPct val="100000"/>
              </a:lnSpc>
              <a:spcBef>
                <a:spcPts val="2320"/>
              </a:spcBef>
            </a:pPr>
            <a:r>
              <a:rPr sz="2000" i="1" spc="-30" dirty="0">
                <a:solidFill>
                  <a:srgbClr val="001F5F"/>
                </a:solidFill>
                <a:latin typeface="Georgia"/>
                <a:cs typeface="Georgia"/>
              </a:rPr>
              <a:t>перевірка</a:t>
            </a:r>
            <a:r>
              <a:rPr sz="2000" i="1" spc="-9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рівня</a:t>
            </a:r>
            <a:r>
              <a:rPr sz="2000" i="1" spc="-7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20" dirty="0">
                <a:solidFill>
                  <a:srgbClr val="001F5F"/>
                </a:solidFill>
                <a:latin typeface="Georgia"/>
                <a:cs typeface="Georgia"/>
              </a:rPr>
              <a:t>засвоєння </a:t>
            </a:r>
            <a:r>
              <a:rPr sz="2000" i="1" spc="-47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нав</a:t>
            </a:r>
            <a:r>
              <a:rPr sz="2000" i="1" spc="-25" dirty="0">
                <a:solidFill>
                  <a:srgbClr val="001F5F"/>
                </a:solidFill>
                <a:latin typeface="Georgia"/>
                <a:cs typeface="Georgia"/>
              </a:rPr>
              <a:t>ч</a:t>
            </a:r>
            <a:r>
              <a:rPr sz="2000" i="1" dirty="0">
                <a:solidFill>
                  <a:srgbClr val="001F5F"/>
                </a:solidFill>
                <a:latin typeface="Georgia"/>
                <a:cs typeface="Georgia"/>
              </a:rPr>
              <a:t>ал</a:t>
            </a:r>
            <a:r>
              <a:rPr sz="2000" i="1" spc="-10" dirty="0">
                <a:solidFill>
                  <a:srgbClr val="001F5F"/>
                </a:solidFill>
                <a:latin typeface="Georgia"/>
                <a:cs typeface="Georgia"/>
              </a:rPr>
              <a:t>ь</a:t>
            </a:r>
            <a:r>
              <a:rPr sz="2000" i="1" spc="-80" dirty="0">
                <a:solidFill>
                  <a:srgbClr val="001F5F"/>
                </a:solidFill>
                <a:latin typeface="Georgia"/>
                <a:cs typeface="Georgia"/>
              </a:rPr>
              <a:t>ного</a:t>
            </a:r>
            <a:r>
              <a:rPr sz="2000" i="1" spc="-7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45" dirty="0">
                <a:solidFill>
                  <a:srgbClr val="001F5F"/>
                </a:solidFill>
                <a:latin typeface="Georgia"/>
                <a:cs typeface="Georgia"/>
              </a:rPr>
              <a:t>ма</a:t>
            </a:r>
            <a:r>
              <a:rPr sz="2000" i="1" spc="-70" dirty="0">
                <a:solidFill>
                  <a:srgbClr val="001F5F"/>
                </a:solidFill>
                <a:latin typeface="Georgia"/>
                <a:cs typeface="Georgia"/>
              </a:rPr>
              <a:t>т</a:t>
            </a:r>
            <a:r>
              <a:rPr sz="2000" i="1" spc="-35" dirty="0">
                <a:solidFill>
                  <a:srgbClr val="001F5F"/>
                </a:solidFill>
                <a:latin typeface="Georgia"/>
                <a:cs typeface="Georgia"/>
              </a:rPr>
              <a:t>е</a:t>
            </a:r>
            <a:r>
              <a:rPr sz="2000" i="1" spc="-55" dirty="0">
                <a:solidFill>
                  <a:srgbClr val="001F5F"/>
                </a:solidFill>
                <a:latin typeface="Georgia"/>
                <a:cs typeface="Georgia"/>
              </a:rPr>
              <a:t>р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іалу</a:t>
            </a:r>
            <a:r>
              <a:rPr sz="2000" i="1" spc="-6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45" dirty="0">
                <a:solidFill>
                  <a:srgbClr val="001F5F"/>
                </a:solidFill>
                <a:latin typeface="Georgia"/>
                <a:cs typeface="Georgia"/>
              </a:rPr>
              <a:t>в  </a:t>
            </a:r>
            <a:r>
              <a:rPr sz="2000" i="1" spc="-10" dirty="0">
                <a:solidFill>
                  <a:srgbClr val="001F5F"/>
                </a:solidFill>
                <a:latin typeface="Georgia"/>
                <a:cs typeface="Georgia"/>
              </a:rPr>
              <a:t>обсязі </a:t>
            </a:r>
            <a:r>
              <a:rPr sz="2000" i="1" spc="-25" dirty="0">
                <a:solidFill>
                  <a:srgbClr val="001F5F"/>
                </a:solidFill>
                <a:latin typeface="Georgia"/>
                <a:cs typeface="Georgia"/>
              </a:rPr>
              <a:t>навчальних </a:t>
            </a:r>
            <a:r>
              <a:rPr sz="2000" i="1" spc="-50" dirty="0">
                <a:solidFill>
                  <a:srgbClr val="001F5F"/>
                </a:solidFill>
                <a:latin typeface="Georgia"/>
                <a:cs typeface="Georgia"/>
              </a:rPr>
              <a:t>тем, </a:t>
            </a:r>
            <a:r>
              <a:rPr sz="2000" i="1" spc="-4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5" dirty="0">
                <a:solidFill>
                  <a:srgbClr val="001F5F"/>
                </a:solidFill>
                <a:latin typeface="Georgia"/>
                <a:cs typeface="Georgia"/>
              </a:rPr>
              <a:t>розділів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75969" y="5300853"/>
            <a:ext cx="963041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2000" i="1" spc="-10" dirty="0">
                <a:solidFill>
                  <a:srgbClr val="001F5F"/>
                </a:solidFill>
                <a:latin typeface="Georgia"/>
                <a:cs typeface="Georgia"/>
              </a:rPr>
              <a:t>Завдання </a:t>
            </a:r>
            <a:r>
              <a:rPr sz="2000" i="1" spc="25" dirty="0">
                <a:solidFill>
                  <a:srgbClr val="001F5F"/>
                </a:solidFill>
                <a:latin typeface="Georgia"/>
                <a:cs typeface="Georgia"/>
              </a:rPr>
              <a:t>для 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проведення 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семестрового контролю </a:t>
            </a:r>
            <a:r>
              <a:rPr sz="2000" i="1" spc="-25" dirty="0">
                <a:solidFill>
                  <a:srgbClr val="001F5F"/>
                </a:solidFill>
                <a:latin typeface="Georgia"/>
                <a:cs typeface="Georgia"/>
              </a:rPr>
              <a:t>складаються 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на </a:t>
            </a:r>
            <a:r>
              <a:rPr sz="2000" i="1" spc="-10" dirty="0">
                <a:solidFill>
                  <a:srgbClr val="001F5F"/>
                </a:solidFill>
                <a:latin typeface="Georgia"/>
                <a:cs typeface="Georgia"/>
              </a:rPr>
              <a:t>основі </a:t>
            </a:r>
            <a:r>
              <a:rPr sz="2000" i="1" spc="-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60" dirty="0">
                <a:solidFill>
                  <a:srgbClr val="001F5F"/>
                </a:solidFill>
                <a:latin typeface="Georgia"/>
                <a:cs typeface="Georgia"/>
              </a:rPr>
              <a:t>програми</a:t>
            </a:r>
            <a:r>
              <a:rPr sz="2000" spc="-60" dirty="0">
                <a:solidFill>
                  <a:srgbClr val="001F5F"/>
                </a:solidFill>
                <a:latin typeface="Tahoma"/>
                <a:cs typeface="Tahoma"/>
              </a:rPr>
              <a:t>,</a:t>
            </a:r>
            <a:r>
              <a:rPr sz="2000" spc="-200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охоплюють</a:t>
            </a:r>
            <a:r>
              <a:rPr sz="2000" i="1" spc="-4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001F5F"/>
                </a:solidFill>
                <a:latin typeface="Georgia"/>
                <a:cs typeface="Georgia"/>
              </a:rPr>
              <a:t>найбільш</a:t>
            </a:r>
            <a:r>
              <a:rPr sz="2000" i="1" spc="-6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актуальні</a:t>
            </a:r>
            <a:r>
              <a:rPr sz="2000" i="1" spc="-2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001F5F"/>
                </a:solidFill>
                <a:latin typeface="Georgia"/>
                <a:cs typeface="Georgia"/>
              </a:rPr>
              <a:t>розділи</a:t>
            </a:r>
            <a:r>
              <a:rPr sz="2000" i="1" spc="-7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001F5F"/>
                </a:solidFill>
                <a:latin typeface="Georgia"/>
                <a:cs typeface="Georgia"/>
              </a:rPr>
              <a:t>й</a:t>
            </a:r>
            <a:r>
              <a:rPr sz="2000" i="1" spc="-3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50" dirty="0">
                <a:solidFill>
                  <a:srgbClr val="001F5F"/>
                </a:solidFill>
                <a:latin typeface="Georgia"/>
                <a:cs typeface="Georgia"/>
              </a:rPr>
              <a:t>теми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001F5F"/>
                </a:solidFill>
                <a:latin typeface="Georgia"/>
                <a:cs typeface="Georgia"/>
              </a:rPr>
              <a:t>вивченого</a:t>
            </a:r>
            <a:r>
              <a:rPr sz="2000" i="1" spc="-6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матеріалу</a:t>
            </a:r>
            <a:r>
              <a:rPr sz="2000" spc="-40" dirty="0">
                <a:solidFill>
                  <a:srgbClr val="001F5F"/>
                </a:solidFill>
                <a:latin typeface="Tahoma"/>
                <a:cs typeface="Tahoma"/>
              </a:rPr>
              <a:t>, </a:t>
            </a:r>
            <a:r>
              <a:rPr sz="2000" spc="-610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00" i="1" spc="-20" dirty="0">
                <a:solidFill>
                  <a:srgbClr val="001F5F"/>
                </a:solidFill>
                <a:latin typeface="Georgia"/>
                <a:cs typeface="Georgia"/>
              </a:rPr>
              <a:t>розробляються</a:t>
            </a:r>
            <a:r>
              <a:rPr sz="2000" i="1" spc="-6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001F5F"/>
                </a:solidFill>
                <a:latin typeface="Georgia"/>
                <a:cs typeface="Georgia"/>
              </a:rPr>
              <a:t>вчителем</a:t>
            </a:r>
            <a:r>
              <a:rPr sz="2000" i="1" spc="-7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5" dirty="0">
                <a:solidFill>
                  <a:srgbClr val="001F5F"/>
                </a:solidFill>
                <a:latin typeface="Georgia"/>
                <a:cs typeface="Georgia"/>
              </a:rPr>
              <a:t>з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урахуванням</a:t>
            </a:r>
            <a:r>
              <a:rPr sz="2000" i="1" spc="-7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рівня</a:t>
            </a:r>
            <a:r>
              <a:rPr sz="2000" i="1" spc="-5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навченості</a:t>
            </a:r>
            <a:r>
              <a:rPr sz="2000" i="1" spc="-5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учнів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99604" y="3243072"/>
            <a:ext cx="3726179" cy="1788160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334645" marR="194945" indent="-1270" algn="ctr">
              <a:lnSpc>
                <a:spcPct val="100000"/>
              </a:lnSpc>
              <a:spcBef>
                <a:spcPts val="1545"/>
              </a:spcBef>
            </a:pPr>
            <a:r>
              <a:rPr sz="2000" i="1" spc="-40" dirty="0">
                <a:solidFill>
                  <a:srgbClr val="001F5F"/>
                </a:solidFill>
                <a:latin typeface="Georgia"/>
                <a:cs typeface="Georgia"/>
              </a:rPr>
              <a:t>підтвердження </a:t>
            </a:r>
            <a:r>
              <a:rPr sz="2000" i="1" spc="-35" dirty="0">
                <a:solidFill>
                  <a:srgbClr val="001F5F"/>
                </a:solidFill>
                <a:latin typeface="Georgia"/>
                <a:cs typeface="Georgia"/>
              </a:rPr>
              <a:t> результатів </a:t>
            </a:r>
            <a:r>
              <a:rPr sz="2000" i="1" spc="-55" dirty="0">
                <a:solidFill>
                  <a:srgbClr val="001F5F"/>
                </a:solidFill>
                <a:latin typeface="Georgia"/>
                <a:cs typeface="Georgia"/>
              </a:rPr>
              <a:t>поточних </a:t>
            </a:r>
            <a:r>
              <a:rPr sz="2000" i="1" spc="-5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001F5F"/>
                </a:solidFill>
                <a:latin typeface="Georgia"/>
                <a:cs typeface="Georgia"/>
              </a:rPr>
              <a:t>оцінок</a:t>
            </a:r>
            <a:r>
              <a:rPr sz="2000" spc="-95" dirty="0">
                <a:solidFill>
                  <a:srgbClr val="001F5F"/>
                </a:solidFill>
                <a:latin typeface="Tahoma"/>
                <a:cs typeface="Tahoma"/>
              </a:rPr>
              <a:t>,</a:t>
            </a:r>
            <a:r>
              <a:rPr sz="2000" spc="-204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00" i="1" spc="-70" dirty="0">
                <a:solidFill>
                  <a:srgbClr val="001F5F"/>
                </a:solidFill>
                <a:latin typeface="Georgia"/>
                <a:cs typeface="Georgia"/>
              </a:rPr>
              <a:t>от</a:t>
            </a:r>
            <a:r>
              <a:rPr sz="2000" i="1" spc="-65" dirty="0">
                <a:solidFill>
                  <a:srgbClr val="001F5F"/>
                </a:solidFill>
                <a:latin typeface="Georgia"/>
                <a:cs typeface="Georgia"/>
              </a:rPr>
              <a:t>р</a:t>
            </a:r>
            <a:r>
              <a:rPr sz="2000" i="1" spc="-30" dirty="0">
                <a:solidFill>
                  <a:srgbClr val="001F5F"/>
                </a:solidFill>
                <a:latin typeface="Georgia"/>
                <a:cs typeface="Georgia"/>
              </a:rPr>
              <a:t>иманих</a:t>
            </a:r>
            <a:r>
              <a:rPr sz="2000" i="1" spc="-6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001F5F"/>
                </a:solidFill>
                <a:latin typeface="Georgia"/>
                <a:cs typeface="Georgia"/>
              </a:rPr>
              <a:t>учнями  </a:t>
            </a:r>
            <a:r>
              <a:rPr sz="2000" i="1" spc="-55" dirty="0">
                <a:solidFill>
                  <a:srgbClr val="001F5F"/>
                </a:solidFill>
                <a:latin typeface="Georgia"/>
                <a:cs typeface="Georgia"/>
              </a:rPr>
              <a:t>раніше</a:t>
            </a:r>
            <a:endParaRPr sz="2000">
              <a:latin typeface="Georgia"/>
              <a:cs typeface="Georgi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319015" y="2990088"/>
            <a:ext cx="1521460" cy="1412875"/>
            <a:chOff x="4319015" y="2990088"/>
            <a:chExt cx="1521460" cy="1412875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19015" y="2990088"/>
              <a:ext cx="1520952" cy="141274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628387" y="3068447"/>
              <a:ext cx="1137285" cy="1030605"/>
            </a:xfrm>
            <a:custGeom>
              <a:avLst/>
              <a:gdLst/>
              <a:ahLst/>
              <a:cxnLst/>
              <a:rect l="l" t="t" r="r" b="b"/>
              <a:pathLst>
                <a:path w="1137285" h="1030604">
                  <a:moveTo>
                    <a:pt x="93217" y="792226"/>
                  </a:moveTo>
                  <a:lnTo>
                    <a:pt x="0" y="1030223"/>
                  </a:lnTo>
                  <a:lnTo>
                    <a:pt x="246379" y="962025"/>
                  </a:lnTo>
                  <a:lnTo>
                    <a:pt x="218313" y="930909"/>
                  </a:lnTo>
                  <a:lnTo>
                    <a:pt x="167004" y="930909"/>
                  </a:lnTo>
                  <a:lnTo>
                    <a:pt x="115950" y="874394"/>
                  </a:lnTo>
                  <a:lnTo>
                    <a:pt x="144290" y="848846"/>
                  </a:lnTo>
                  <a:lnTo>
                    <a:pt x="93217" y="792226"/>
                  </a:lnTo>
                  <a:close/>
                </a:path>
                <a:path w="1137285" h="1030604">
                  <a:moveTo>
                    <a:pt x="144290" y="848846"/>
                  </a:moveTo>
                  <a:lnTo>
                    <a:pt x="115950" y="874394"/>
                  </a:lnTo>
                  <a:lnTo>
                    <a:pt x="167004" y="930909"/>
                  </a:lnTo>
                  <a:lnTo>
                    <a:pt x="195304" y="905401"/>
                  </a:lnTo>
                  <a:lnTo>
                    <a:pt x="144290" y="848846"/>
                  </a:lnTo>
                  <a:close/>
                </a:path>
                <a:path w="1137285" h="1030604">
                  <a:moveTo>
                    <a:pt x="195304" y="905401"/>
                  </a:moveTo>
                  <a:lnTo>
                    <a:pt x="167004" y="930909"/>
                  </a:lnTo>
                  <a:lnTo>
                    <a:pt x="218313" y="930909"/>
                  </a:lnTo>
                  <a:lnTo>
                    <a:pt x="195304" y="905401"/>
                  </a:lnTo>
                  <a:close/>
                </a:path>
                <a:path w="1137285" h="1030604">
                  <a:moveTo>
                    <a:pt x="1085850" y="0"/>
                  </a:moveTo>
                  <a:lnTo>
                    <a:pt x="144290" y="848846"/>
                  </a:lnTo>
                  <a:lnTo>
                    <a:pt x="195304" y="905401"/>
                  </a:lnTo>
                  <a:lnTo>
                    <a:pt x="1136903" y="56641"/>
                  </a:lnTo>
                  <a:lnTo>
                    <a:pt x="1085850" y="0"/>
                  </a:lnTo>
                  <a:close/>
                </a:path>
              </a:pathLst>
            </a:custGeom>
            <a:solidFill>
              <a:srgbClr val="00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908547" y="2987039"/>
            <a:ext cx="1751330" cy="1416050"/>
            <a:chOff x="5908547" y="2987039"/>
            <a:chExt cx="1751330" cy="1416050"/>
          </a:xfrm>
        </p:grpSpPr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08547" y="2987039"/>
              <a:ext cx="1751076" cy="141579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989319" y="3064763"/>
              <a:ext cx="1363980" cy="1034415"/>
            </a:xfrm>
            <a:custGeom>
              <a:avLst/>
              <a:gdLst/>
              <a:ahLst/>
              <a:cxnLst/>
              <a:rect l="l" t="t" r="r" b="b"/>
              <a:pathLst>
                <a:path w="1363979" h="1034414">
                  <a:moveTo>
                    <a:pt x="1158158" y="927815"/>
                  </a:moveTo>
                  <a:lnTo>
                    <a:pt x="1112520" y="988822"/>
                  </a:lnTo>
                  <a:lnTo>
                    <a:pt x="1363979" y="1034288"/>
                  </a:lnTo>
                  <a:lnTo>
                    <a:pt x="1322017" y="950594"/>
                  </a:lnTo>
                  <a:lnTo>
                    <a:pt x="1188593" y="950594"/>
                  </a:lnTo>
                  <a:lnTo>
                    <a:pt x="1158158" y="927815"/>
                  </a:lnTo>
                  <a:close/>
                </a:path>
                <a:path w="1363979" h="1034414">
                  <a:moveTo>
                    <a:pt x="1203803" y="866799"/>
                  </a:moveTo>
                  <a:lnTo>
                    <a:pt x="1158158" y="927815"/>
                  </a:lnTo>
                  <a:lnTo>
                    <a:pt x="1188593" y="950594"/>
                  </a:lnTo>
                  <a:lnTo>
                    <a:pt x="1234312" y="889635"/>
                  </a:lnTo>
                  <a:lnTo>
                    <a:pt x="1203803" y="866799"/>
                  </a:lnTo>
                  <a:close/>
                </a:path>
                <a:path w="1363979" h="1034414">
                  <a:moveTo>
                    <a:pt x="1249426" y="805815"/>
                  </a:moveTo>
                  <a:lnTo>
                    <a:pt x="1203803" y="866799"/>
                  </a:lnTo>
                  <a:lnTo>
                    <a:pt x="1234312" y="889635"/>
                  </a:lnTo>
                  <a:lnTo>
                    <a:pt x="1188593" y="950594"/>
                  </a:lnTo>
                  <a:lnTo>
                    <a:pt x="1322017" y="950594"/>
                  </a:lnTo>
                  <a:lnTo>
                    <a:pt x="1249426" y="805815"/>
                  </a:lnTo>
                  <a:close/>
                </a:path>
                <a:path w="1363979" h="1034414">
                  <a:moveTo>
                    <a:pt x="45719" y="0"/>
                  </a:moveTo>
                  <a:lnTo>
                    <a:pt x="0" y="60960"/>
                  </a:lnTo>
                  <a:lnTo>
                    <a:pt x="1158158" y="927815"/>
                  </a:lnTo>
                  <a:lnTo>
                    <a:pt x="1203803" y="866799"/>
                  </a:lnTo>
                  <a:lnTo>
                    <a:pt x="45719" y="0"/>
                  </a:lnTo>
                  <a:close/>
                </a:path>
              </a:pathLst>
            </a:custGeom>
            <a:solidFill>
              <a:srgbClr val="00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846701" y="4081729"/>
            <a:ext cx="23133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765" dirty="0">
                <a:solidFill>
                  <a:srgbClr val="FF0000"/>
                </a:solidFill>
                <a:latin typeface="Tahoma"/>
                <a:cs typeface="Tahoma"/>
              </a:rPr>
              <a:t>1</a:t>
            </a:r>
            <a:r>
              <a:rPr sz="4000" spc="495" dirty="0">
                <a:solidFill>
                  <a:srgbClr val="FF0000"/>
                </a:solidFill>
                <a:latin typeface="Tahoma"/>
                <a:cs typeface="Tahoma"/>
              </a:rPr>
              <a:t>-</a:t>
            </a:r>
            <a:r>
              <a:rPr sz="4000" spc="-300" dirty="0">
                <a:solidFill>
                  <a:srgbClr val="FF0000"/>
                </a:solidFill>
                <a:latin typeface="Tahoma"/>
                <a:cs typeface="Tahoma"/>
              </a:rPr>
              <a:t>12</a:t>
            </a:r>
            <a:r>
              <a:rPr sz="4000" spc="-380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4000" i="1" spc="-5" dirty="0">
                <a:solidFill>
                  <a:srgbClr val="FF0000"/>
                </a:solidFill>
                <a:latin typeface="Georgia"/>
                <a:cs typeface="Georgia"/>
              </a:rPr>
              <a:t>б</a:t>
            </a:r>
            <a:r>
              <a:rPr sz="4000" i="1" spc="-25" dirty="0">
                <a:solidFill>
                  <a:srgbClr val="FF0000"/>
                </a:solidFill>
                <a:latin typeface="Georgia"/>
                <a:cs typeface="Georgia"/>
              </a:rPr>
              <a:t>а</a:t>
            </a:r>
            <a:r>
              <a:rPr sz="4000" i="1" spc="20" dirty="0">
                <a:solidFill>
                  <a:srgbClr val="FF0000"/>
                </a:solidFill>
                <a:latin typeface="Georgia"/>
                <a:cs typeface="Georgia"/>
              </a:rPr>
              <a:t>лів</a:t>
            </a:r>
            <a:endParaRPr sz="400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898148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031" y="896111"/>
            <a:ext cx="6137148" cy="176174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81000" y="978408"/>
            <a:ext cx="5892165" cy="1602105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229235" rIns="0" bIns="0" rtlCol="0">
            <a:spAutoFit/>
          </a:bodyPr>
          <a:lstStyle/>
          <a:p>
            <a:pPr marL="182880" marR="175895" algn="ctr">
              <a:lnSpc>
                <a:spcPct val="100000"/>
              </a:lnSpc>
              <a:spcBef>
                <a:spcPts val="1805"/>
              </a:spcBef>
            </a:pPr>
            <a:r>
              <a:rPr sz="1800" i="1" spc="-20" dirty="0">
                <a:solidFill>
                  <a:srgbClr val="663300"/>
                </a:solidFill>
                <a:latin typeface="Georgia"/>
                <a:cs typeface="Georgia"/>
              </a:rPr>
              <a:t>Перед</a:t>
            </a:r>
            <a:r>
              <a:rPr sz="1800" i="1" spc="-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0" dirty="0">
                <a:solidFill>
                  <a:srgbClr val="663300"/>
                </a:solidFill>
                <a:latin typeface="Georgia"/>
                <a:cs typeface="Georgia"/>
              </a:rPr>
              <a:t>семестровою</a:t>
            </a:r>
            <a:r>
              <a:rPr sz="1800" i="1" spc="-5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оцінкою</a:t>
            </a:r>
            <a:r>
              <a:rPr sz="18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вчитель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має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провести </a:t>
            </a:r>
            <a:r>
              <a:rPr sz="1800" i="1" spc="-42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35" dirty="0">
                <a:solidFill>
                  <a:srgbClr val="C00000"/>
                </a:solidFill>
                <a:latin typeface="Georgia"/>
                <a:cs typeface="Georgia"/>
              </a:rPr>
              <a:t>контроль</a:t>
            </a:r>
            <a:r>
              <a:rPr sz="1800" i="1" spc="-5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1800" i="1" spc="-40" dirty="0">
                <a:solidFill>
                  <a:srgbClr val="C00000"/>
                </a:solidFill>
                <a:latin typeface="Georgia"/>
                <a:cs typeface="Georgia"/>
              </a:rPr>
              <a:t>досягнення </a:t>
            </a:r>
            <a:r>
              <a:rPr sz="1800" i="1" spc="-75" dirty="0">
                <a:solidFill>
                  <a:srgbClr val="C00000"/>
                </a:solidFill>
                <a:latin typeface="Georgia"/>
                <a:cs typeface="Georgia"/>
              </a:rPr>
              <a:t>груп</a:t>
            </a:r>
            <a:r>
              <a:rPr sz="1800" i="1" spc="-4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1800" i="1" spc="-50" dirty="0">
                <a:solidFill>
                  <a:srgbClr val="C00000"/>
                </a:solidFill>
                <a:latin typeface="Georgia"/>
                <a:cs typeface="Georgia"/>
              </a:rPr>
              <a:t>загальних</a:t>
            </a:r>
            <a:r>
              <a:rPr sz="1800" i="1" spc="-3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1800" i="1" spc="-35" dirty="0">
                <a:solidFill>
                  <a:srgbClr val="C00000"/>
                </a:solidFill>
                <a:latin typeface="Georgia"/>
                <a:cs typeface="Georgia"/>
              </a:rPr>
              <a:t>результатів</a:t>
            </a:r>
            <a:r>
              <a:rPr sz="1800" spc="-35" dirty="0">
                <a:solidFill>
                  <a:srgbClr val="663300"/>
                </a:solidFill>
                <a:latin typeface="Tahoma"/>
                <a:cs typeface="Tahoma"/>
              </a:rPr>
              <a:t>, </a:t>
            </a:r>
            <a:r>
              <a:rPr sz="1800" spc="-30" dirty="0">
                <a:solidFill>
                  <a:srgbClr val="663300"/>
                </a:solidFill>
                <a:latin typeface="Tahoma"/>
                <a:cs typeface="Tahoma"/>
              </a:rPr>
              <a:t> </a:t>
            </a:r>
            <a:r>
              <a:rPr sz="1800" i="1" spc="-45" dirty="0">
                <a:solidFill>
                  <a:srgbClr val="663300"/>
                </a:solidFill>
                <a:latin typeface="Georgia"/>
                <a:cs typeface="Georgia"/>
              </a:rPr>
              <a:t>як</a:t>
            </a:r>
            <a:r>
              <a:rPr sz="1800" i="1" spc="-20" dirty="0">
                <a:solidFill>
                  <a:srgbClr val="663300"/>
                </a:solidFill>
                <a:latin typeface="Georgia"/>
                <a:cs typeface="Georgia"/>
              </a:rPr>
              <a:t>і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пропис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а</a:t>
            </a:r>
            <a:r>
              <a:rPr sz="1800" i="1" spc="-55" dirty="0">
                <a:solidFill>
                  <a:srgbClr val="663300"/>
                </a:solidFill>
                <a:latin typeface="Georgia"/>
                <a:cs typeface="Georgia"/>
              </a:rPr>
              <a:t>ні </a:t>
            </a:r>
            <a:r>
              <a:rPr sz="1800" i="1" spc="60" dirty="0">
                <a:solidFill>
                  <a:srgbClr val="663300"/>
                </a:solidFill>
                <a:latin typeface="Georgia"/>
                <a:cs typeface="Georgia"/>
              </a:rPr>
              <a:t>в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65" dirty="0">
                <a:solidFill>
                  <a:srgbClr val="663300"/>
                </a:solidFill>
                <a:latin typeface="Georgia"/>
                <a:cs typeface="Georgia"/>
              </a:rPr>
              <a:t>Ст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а</a:t>
            </a:r>
            <a:r>
              <a:rPr sz="1800" i="1" spc="-15" dirty="0">
                <a:solidFill>
                  <a:srgbClr val="663300"/>
                </a:solidFill>
                <a:latin typeface="Georgia"/>
                <a:cs typeface="Georgia"/>
              </a:rPr>
              <a:t>нд</a:t>
            </a:r>
            <a:r>
              <a:rPr sz="1800" i="1" spc="-10" dirty="0">
                <a:solidFill>
                  <a:srgbClr val="663300"/>
                </a:solidFill>
                <a:latin typeface="Georgia"/>
                <a:cs typeface="Georgia"/>
              </a:rPr>
              <a:t>а</a:t>
            </a:r>
            <a:r>
              <a:rPr sz="1800" i="1" spc="-70" dirty="0">
                <a:solidFill>
                  <a:srgbClr val="663300"/>
                </a:solidFill>
                <a:latin typeface="Georgia"/>
                <a:cs typeface="Georgia"/>
              </a:rPr>
              <a:t>р</a:t>
            </a:r>
            <a:r>
              <a:rPr sz="1800" i="1" spc="-100" dirty="0">
                <a:solidFill>
                  <a:srgbClr val="663300"/>
                </a:solidFill>
                <a:latin typeface="Georgia"/>
                <a:cs typeface="Georgia"/>
              </a:rPr>
              <a:t>т</a:t>
            </a:r>
            <a:r>
              <a:rPr sz="1800" i="1" spc="-55" dirty="0">
                <a:solidFill>
                  <a:srgbClr val="663300"/>
                </a:solidFill>
                <a:latin typeface="Georgia"/>
                <a:cs typeface="Georgia"/>
              </a:rPr>
              <a:t>і</a:t>
            </a:r>
            <a:r>
              <a:rPr sz="1800" i="1" spc="-7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55" dirty="0">
                <a:solidFill>
                  <a:srgbClr val="663300"/>
                </a:solidFill>
                <a:latin typeface="Georgia"/>
                <a:cs typeface="Georgia"/>
              </a:rPr>
              <a:t>і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dirty="0">
                <a:solidFill>
                  <a:srgbClr val="663300"/>
                </a:solidFill>
                <a:latin typeface="Georgia"/>
                <a:cs typeface="Georgia"/>
              </a:rPr>
              <a:t>у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35" dirty="0">
                <a:solidFill>
                  <a:srgbClr val="663300"/>
                </a:solidFill>
                <a:latin typeface="Georgia"/>
                <a:cs typeface="Georgia"/>
              </a:rPr>
              <a:t>Св</a:t>
            </a:r>
            <a:r>
              <a:rPr sz="1800" i="1" spc="-10" dirty="0">
                <a:solidFill>
                  <a:srgbClr val="663300"/>
                </a:solidFill>
                <a:latin typeface="Georgia"/>
                <a:cs typeface="Georgia"/>
              </a:rPr>
              <a:t>ід</a:t>
            </a:r>
            <a:r>
              <a:rPr sz="1800" i="1" spc="-5" dirty="0">
                <a:solidFill>
                  <a:srgbClr val="663300"/>
                </a:solidFill>
                <a:latin typeface="Georgia"/>
                <a:cs typeface="Georgia"/>
              </a:rPr>
              <a:t>о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ц</a:t>
            </a:r>
            <a:r>
              <a:rPr sz="1800" i="1" spc="-45" dirty="0">
                <a:solidFill>
                  <a:srgbClr val="663300"/>
                </a:solidFill>
                <a:latin typeface="Georgia"/>
                <a:cs typeface="Georgia"/>
              </a:rPr>
              <a:t>т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в</a:t>
            </a:r>
            <a:r>
              <a:rPr sz="1800" i="1" spc="-55" dirty="0">
                <a:solidFill>
                  <a:srgbClr val="663300"/>
                </a:solidFill>
                <a:latin typeface="Georgia"/>
                <a:cs typeface="Georgia"/>
              </a:rPr>
              <a:t>і</a:t>
            </a:r>
            <a:r>
              <a:rPr sz="1800" i="1" spc="-8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40" dirty="0">
                <a:solidFill>
                  <a:srgbClr val="663300"/>
                </a:solidFill>
                <a:latin typeface="Georgia"/>
                <a:cs typeface="Georgia"/>
              </a:rPr>
              <a:t>д</a:t>
            </a:r>
            <a:r>
              <a:rPr sz="1800" i="1" spc="-10" dirty="0">
                <a:solidFill>
                  <a:srgbClr val="663300"/>
                </a:solidFill>
                <a:latin typeface="Georgia"/>
                <a:cs typeface="Georgia"/>
              </a:rPr>
              <a:t>о</a:t>
            </a:r>
            <a:r>
              <a:rPr sz="1800" i="1" spc="-5" dirty="0">
                <a:solidFill>
                  <a:srgbClr val="663300"/>
                </a:solidFill>
                <a:latin typeface="Georgia"/>
                <a:cs typeface="Georgia"/>
              </a:rPr>
              <a:t>с</a:t>
            </a:r>
            <a:r>
              <a:rPr sz="1800" i="1" spc="-90" dirty="0">
                <a:solidFill>
                  <a:srgbClr val="663300"/>
                </a:solidFill>
                <a:latin typeface="Georgia"/>
                <a:cs typeface="Georgia"/>
              </a:rPr>
              <a:t>яг</a:t>
            </a:r>
            <a:r>
              <a:rPr sz="1800" i="1" spc="-114" dirty="0">
                <a:solidFill>
                  <a:srgbClr val="663300"/>
                </a:solidFill>
                <a:latin typeface="Georgia"/>
                <a:cs typeface="Georgia"/>
              </a:rPr>
              <a:t>н</a:t>
            </a:r>
            <a:r>
              <a:rPr sz="1800" i="1" spc="-20" dirty="0">
                <a:solidFill>
                  <a:srgbClr val="663300"/>
                </a:solidFill>
                <a:latin typeface="Georgia"/>
                <a:cs typeface="Georgia"/>
              </a:rPr>
              <a:t>ень  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учня</a:t>
            </a:r>
            <a:endParaRPr sz="1800">
              <a:latin typeface="Georgia"/>
              <a:cs typeface="Georgi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031" y="2894076"/>
            <a:ext cx="6137148" cy="167944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81000" y="2974848"/>
            <a:ext cx="5892165" cy="1522730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127000" rIns="0" bIns="0" rtlCol="0">
            <a:spAutoFit/>
          </a:bodyPr>
          <a:lstStyle/>
          <a:p>
            <a:pPr marL="398145" marR="389255" algn="ctr">
              <a:lnSpc>
                <a:spcPct val="100000"/>
              </a:lnSpc>
              <a:spcBef>
                <a:spcPts val="1000"/>
              </a:spcBef>
            </a:pPr>
            <a:r>
              <a:rPr sz="2000" i="1" spc="-25" dirty="0">
                <a:solidFill>
                  <a:srgbClr val="C00000"/>
                </a:solidFill>
                <a:latin typeface="Georgia"/>
                <a:cs typeface="Georgia"/>
              </a:rPr>
              <a:t>семестрова </a:t>
            </a:r>
            <a:r>
              <a:rPr sz="2000" i="1" spc="-40" dirty="0">
                <a:solidFill>
                  <a:srgbClr val="C00000"/>
                </a:solidFill>
                <a:latin typeface="Georgia"/>
                <a:cs typeface="Georgia"/>
              </a:rPr>
              <a:t>оцінка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обраховується </a:t>
            </a:r>
            <a:r>
              <a:rPr sz="2000" i="1" spc="-5" dirty="0">
                <a:solidFill>
                  <a:srgbClr val="663300"/>
                </a:solidFill>
                <a:latin typeface="Georgia"/>
                <a:cs typeface="Georgia"/>
              </a:rPr>
              <a:t>з </a:t>
            </a:r>
            <a:r>
              <a:rPr sz="2000" i="1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урахуванням </a:t>
            </a:r>
            <a:r>
              <a:rPr sz="2000" i="1" spc="-35" dirty="0">
                <a:solidFill>
                  <a:srgbClr val="0000FF"/>
                </a:solidFill>
                <a:latin typeface="Georgia"/>
                <a:cs typeface="Georgia"/>
              </a:rPr>
              <a:t>результатів </a:t>
            </a:r>
            <a:r>
              <a:rPr sz="2000" i="1" spc="-60" dirty="0">
                <a:solidFill>
                  <a:srgbClr val="0000FF"/>
                </a:solidFill>
                <a:latin typeface="Georgia"/>
                <a:cs typeface="Georgia"/>
              </a:rPr>
              <a:t>тематичних </a:t>
            </a:r>
            <a:r>
              <a:rPr sz="2000" i="1" spc="-55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0000FF"/>
                </a:solidFill>
                <a:latin typeface="Georgia"/>
                <a:cs typeface="Georgia"/>
              </a:rPr>
              <a:t>оцін</a:t>
            </a:r>
            <a:r>
              <a:rPr sz="2000" i="1" spc="-10" dirty="0">
                <a:solidFill>
                  <a:srgbClr val="0000FF"/>
                </a:solidFill>
                <a:latin typeface="Georgia"/>
                <a:cs typeface="Georgia"/>
              </a:rPr>
              <a:t>ювань</a:t>
            </a:r>
            <a:r>
              <a:rPr sz="2000" i="1" spc="-65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90" dirty="0">
                <a:solidFill>
                  <a:srgbClr val="0000FF"/>
                </a:solidFill>
                <a:latin typeface="Georgia"/>
                <a:cs typeface="Georgia"/>
              </a:rPr>
              <a:t>та</a:t>
            </a:r>
            <a:r>
              <a:rPr sz="2000" i="1" spc="-6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45" dirty="0">
                <a:solidFill>
                  <a:srgbClr val="0000FF"/>
                </a:solidFill>
                <a:latin typeface="Georgia"/>
                <a:cs typeface="Georgia"/>
              </a:rPr>
              <a:t>ре</a:t>
            </a:r>
            <a:r>
              <a:rPr sz="2000" i="1" dirty="0">
                <a:solidFill>
                  <a:srgbClr val="0000FF"/>
                </a:solidFill>
                <a:latin typeface="Georgia"/>
                <a:cs typeface="Georgia"/>
              </a:rPr>
              <a:t>з</a:t>
            </a:r>
            <a:r>
              <a:rPr sz="2000" i="1" spc="5" dirty="0">
                <a:solidFill>
                  <a:srgbClr val="0000FF"/>
                </a:solidFill>
                <a:latin typeface="Georgia"/>
                <a:cs typeface="Georgia"/>
              </a:rPr>
              <a:t>у</a:t>
            </a:r>
            <a:r>
              <a:rPr sz="2000" i="1" spc="-30" dirty="0">
                <a:solidFill>
                  <a:srgbClr val="0000FF"/>
                </a:solidFill>
                <a:latin typeface="Georgia"/>
                <a:cs typeface="Georgia"/>
              </a:rPr>
              <a:t>ль</a:t>
            </a:r>
            <a:r>
              <a:rPr sz="2000" i="1" spc="-60" dirty="0">
                <a:solidFill>
                  <a:srgbClr val="0000FF"/>
                </a:solidFill>
                <a:latin typeface="Georgia"/>
                <a:cs typeface="Georgia"/>
              </a:rPr>
              <a:t>т</a:t>
            </a:r>
            <a:r>
              <a:rPr sz="2000" i="1" spc="-45" dirty="0">
                <a:solidFill>
                  <a:srgbClr val="0000FF"/>
                </a:solidFill>
                <a:latin typeface="Georgia"/>
                <a:cs typeface="Georgia"/>
              </a:rPr>
              <a:t>атів</a:t>
            </a:r>
            <a:r>
              <a:rPr sz="2000" i="1" spc="-40" dirty="0">
                <a:solidFill>
                  <a:srgbClr val="0000FF"/>
                </a:solidFill>
                <a:latin typeface="Georgia"/>
                <a:cs typeface="Georgia"/>
              </a:rPr>
              <a:t> контролю</a:t>
            </a:r>
            <a:r>
              <a:rPr sz="2000" i="1" spc="-65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130" dirty="0">
                <a:solidFill>
                  <a:srgbClr val="0000FF"/>
                </a:solidFill>
                <a:latin typeface="Georgia"/>
                <a:cs typeface="Georgia"/>
              </a:rPr>
              <a:t>г</a:t>
            </a:r>
            <a:r>
              <a:rPr sz="2000" i="1" spc="-175" dirty="0">
                <a:solidFill>
                  <a:srgbClr val="0000FF"/>
                </a:solidFill>
                <a:latin typeface="Georgia"/>
                <a:cs typeface="Georgia"/>
              </a:rPr>
              <a:t>р</a:t>
            </a:r>
            <a:r>
              <a:rPr sz="2000" i="1" spc="-15" dirty="0">
                <a:solidFill>
                  <a:srgbClr val="0000FF"/>
                </a:solidFill>
                <a:latin typeface="Georgia"/>
                <a:cs typeface="Georgia"/>
              </a:rPr>
              <a:t>уп  </a:t>
            </a:r>
            <a:r>
              <a:rPr sz="2000" i="1" spc="-50" dirty="0">
                <a:solidFill>
                  <a:srgbClr val="0000FF"/>
                </a:solidFill>
                <a:latin typeface="Georgia"/>
                <a:cs typeface="Georgia"/>
              </a:rPr>
              <a:t>загальних</a:t>
            </a:r>
            <a:r>
              <a:rPr sz="2000" i="1" spc="-6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0000FF"/>
                </a:solidFill>
                <a:latin typeface="Georgia"/>
                <a:cs typeface="Georgia"/>
              </a:rPr>
              <a:t>результатів</a:t>
            </a:r>
            <a:endParaRPr sz="2000">
              <a:latin typeface="Georgia"/>
              <a:cs typeface="Georgi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6031" y="4809731"/>
            <a:ext cx="6137148" cy="168097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81000" y="4890515"/>
            <a:ext cx="5892165" cy="1524000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280670" rIns="0" bIns="0" rtlCol="0">
            <a:spAutoFit/>
          </a:bodyPr>
          <a:lstStyle/>
          <a:p>
            <a:pPr marL="416559" marR="408305" algn="ctr">
              <a:lnSpc>
                <a:spcPct val="100000"/>
              </a:lnSpc>
              <a:spcBef>
                <a:spcPts val="2210"/>
              </a:spcBef>
            </a:pPr>
            <a:r>
              <a:rPr sz="2000" i="1" spc="-15" dirty="0">
                <a:solidFill>
                  <a:srgbClr val="C00000"/>
                </a:solidFill>
                <a:latin typeface="Georgia"/>
                <a:cs typeface="Georgia"/>
              </a:rPr>
              <a:t>Результати</a:t>
            </a:r>
            <a:r>
              <a:rPr sz="2000" i="1" spc="-5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C00000"/>
                </a:solidFill>
                <a:latin typeface="Georgia"/>
                <a:cs typeface="Georgia"/>
              </a:rPr>
              <a:t>контролю</a:t>
            </a:r>
            <a:r>
              <a:rPr sz="2000" i="1" spc="-75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000" i="1" spc="85" dirty="0">
                <a:solidFill>
                  <a:srgbClr val="C00000"/>
                </a:solidFill>
                <a:latin typeface="Georgia"/>
                <a:cs typeface="Georgia"/>
              </a:rPr>
              <a:t>ГЗР</a:t>
            </a:r>
            <a:r>
              <a:rPr sz="2000" i="1" spc="-5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фіксуються</a:t>
            </a:r>
            <a:r>
              <a:rPr sz="2000" i="1" spc="-6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70" dirty="0">
                <a:solidFill>
                  <a:srgbClr val="0000FF"/>
                </a:solidFill>
                <a:latin typeface="Georgia"/>
                <a:cs typeface="Georgia"/>
              </a:rPr>
              <a:t>в </a:t>
            </a:r>
            <a:r>
              <a:rPr sz="2000" i="1" spc="-465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0000FF"/>
                </a:solidFill>
                <a:latin typeface="Georgia"/>
                <a:cs typeface="Georgia"/>
              </a:rPr>
              <a:t>класному</a:t>
            </a:r>
            <a:r>
              <a:rPr sz="2000" i="1" spc="-4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50" dirty="0">
                <a:solidFill>
                  <a:srgbClr val="0000FF"/>
                </a:solidFill>
                <a:latin typeface="Georgia"/>
                <a:cs typeface="Georgia"/>
              </a:rPr>
              <a:t>журналі</a:t>
            </a:r>
            <a:r>
              <a:rPr sz="2000" i="1" spc="-6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90" dirty="0">
                <a:solidFill>
                  <a:srgbClr val="0000FF"/>
                </a:solidFill>
                <a:latin typeface="Georgia"/>
                <a:cs typeface="Georgia"/>
              </a:rPr>
              <a:t>та</a:t>
            </a:r>
            <a:r>
              <a:rPr sz="2000" i="1" spc="-6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dirty="0">
                <a:solidFill>
                  <a:srgbClr val="0000FF"/>
                </a:solidFill>
                <a:latin typeface="Georgia"/>
                <a:cs typeface="Georgia"/>
              </a:rPr>
              <a:t>у</a:t>
            </a:r>
            <a:r>
              <a:rPr sz="2000" i="1" spc="-35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0000FF"/>
                </a:solidFill>
                <a:latin typeface="Georgia"/>
                <a:cs typeface="Georgia"/>
              </a:rPr>
              <a:t>відповідних</a:t>
            </a:r>
            <a:r>
              <a:rPr sz="2000" i="1" spc="-8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0000FF"/>
                </a:solidFill>
                <a:latin typeface="Georgia"/>
                <a:cs typeface="Georgia"/>
              </a:rPr>
              <a:t>місцях </a:t>
            </a:r>
            <a:r>
              <a:rPr sz="2000" i="1" spc="-465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0000FF"/>
                </a:solidFill>
                <a:latin typeface="Georgia"/>
                <a:cs typeface="Georgia"/>
              </a:rPr>
              <a:t>Свідоцтва</a:t>
            </a:r>
            <a:r>
              <a:rPr sz="2000" i="1" spc="-8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0000FF"/>
                </a:solidFill>
                <a:latin typeface="Georgia"/>
                <a:cs typeface="Georgia"/>
              </a:rPr>
              <a:t>досягнень</a:t>
            </a:r>
            <a:r>
              <a:rPr sz="2000" i="1" spc="-70" dirty="0">
                <a:solidFill>
                  <a:srgbClr val="0000FF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0000FF"/>
                </a:solidFill>
                <a:latin typeface="Georgia"/>
                <a:cs typeface="Georgia"/>
              </a:rPr>
              <a:t>учня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98689" y="1002538"/>
            <a:ext cx="28473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10" dirty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sz="2400" b="1" spc="-170" dirty="0">
                <a:solidFill>
                  <a:srgbClr val="001F5F"/>
                </a:solidFill>
                <a:latin typeface="Arial"/>
                <a:cs typeface="Arial"/>
              </a:rPr>
              <a:t>відоцтво</a:t>
            </a:r>
            <a:r>
              <a:rPr sz="2400" b="1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spc="-180" dirty="0">
                <a:solidFill>
                  <a:srgbClr val="001F5F"/>
                </a:solidFill>
                <a:latin typeface="Arial"/>
                <a:cs typeface="Arial"/>
              </a:rPr>
              <a:t>досягн</a:t>
            </a:r>
            <a:r>
              <a:rPr sz="2400" b="1" spc="-210" dirty="0">
                <a:solidFill>
                  <a:srgbClr val="001F5F"/>
                </a:solidFill>
                <a:latin typeface="Arial"/>
                <a:cs typeface="Arial"/>
              </a:rPr>
              <a:t>ень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BD1A778-3F57-4137-ACDD-CA33294C8B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24988" y="216430"/>
            <a:ext cx="635381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3183255" algn="l"/>
              </a:tabLst>
            </a:pPr>
            <a:r>
              <a:rPr lang="uk-UA" sz="4000" b="1" spc="-210" dirty="0">
                <a:solidFill>
                  <a:srgbClr val="009900"/>
                </a:solidFill>
                <a:latin typeface="+mn-lt"/>
              </a:rPr>
              <a:t>Семестрове оцінювання</a:t>
            </a:r>
            <a:endParaRPr sz="4000" b="1" dirty="0">
              <a:latin typeface="+mn-lt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EA6557B-5275-4FB7-8D68-80D8FF68CDFB}"/>
              </a:ext>
            </a:extLst>
          </p:cNvPr>
          <p:cNvSpPr/>
          <p:nvPr/>
        </p:nvSpPr>
        <p:spPr>
          <a:xfrm>
            <a:off x="6337082" y="1603985"/>
            <a:ext cx="5770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Характеристика </a:t>
            </a:r>
            <a:r>
              <a:rPr lang="ru-RU" sz="2000" b="1" dirty="0" err="1"/>
              <a:t>результатів</a:t>
            </a:r>
            <a:r>
              <a:rPr lang="ru-RU" sz="2000" b="1" dirty="0"/>
              <a:t> </a:t>
            </a:r>
            <a:r>
              <a:rPr lang="ru-RU" sz="2000" b="1" dirty="0" err="1"/>
              <a:t>навчальної</a:t>
            </a:r>
            <a:r>
              <a:rPr lang="ru-RU" sz="2000" b="1" dirty="0"/>
              <a:t> </a:t>
            </a:r>
            <a:r>
              <a:rPr lang="ru-RU" sz="2000" b="1" dirty="0" err="1"/>
              <a:t>діяльності</a:t>
            </a:r>
            <a:endParaRPr lang="ru-RU" sz="2000" b="1" dirty="0"/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5D551848-5531-4152-9FE0-F034C9F105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988357"/>
              </p:ext>
            </p:extLst>
          </p:nvPr>
        </p:nvGraphicFramePr>
        <p:xfrm>
          <a:off x="6489109" y="2133600"/>
          <a:ext cx="5522596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1417321">
                  <a:extLst>
                    <a:ext uri="{9D8B030D-6E8A-4147-A177-3AD203B41FA5}">
                      <a16:colId xmlns:a16="http://schemas.microsoft.com/office/drawing/2014/main" val="3151776123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720959467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1225670114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1728745850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3266867248"/>
                    </a:ext>
                  </a:extLst>
                </a:gridCol>
              </a:tblGrid>
              <a:tr h="37147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Навчальний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предмет /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інтегрований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курс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Результати навчання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Рівень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досягнення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213860"/>
                  </a:ext>
                </a:extLst>
              </a:tr>
              <a:tr h="287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 семестр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 семестр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Рік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01982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Пізнаємо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природу /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Довкілля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/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Природничі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науки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uk-UA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 курсу, який Ви обрали)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Проводить дослідження природи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86012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Опрацьовує та використовує інформацію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14391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Усвідомлює закономірності природи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0779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Загальна оцінка результатів навчання**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756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561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84778" y="163712"/>
            <a:ext cx="463169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4000" b="1" spc="-70" dirty="0">
                <a:solidFill>
                  <a:srgbClr val="009900"/>
                </a:solidFill>
                <a:latin typeface="+mn-lt"/>
              </a:rPr>
              <a:t>Річне оцінювання</a:t>
            </a:r>
            <a:endParaRPr sz="4000" b="1" dirty="0">
              <a:latin typeface="+mn-l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78507" y="858011"/>
            <a:ext cx="8621268" cy="141427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927860" y="935736"/>
            <a:ext cx="8327390" cy="1263650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198120" rIns="0" bIns="0" rtlCol="0">
            <a:spAutoFit/>
          </a:bodyPr>
          <a:lstStyle/>
          <a:p>
            <a:pPr marL="126364" marR="118745" algn="ctr">
              <a:lnSpc>
                <a:spcPct val="100000"/>
              </a:lnSpc>
              <a:spcBef>
                <a:spcPts val="1560"/>
              </a:spcBef>
            </a:pP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здійснюється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на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підставі</a:t>
            </a:r>
            <a:r>
              <a:rPr sz="1800" i="1" spc="-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45" dirty="0">
                <a:solidFill>
                  <a:srgbClr val="663300"/>
                </a:solidFill>
                <a:latin typeface="Georgia"/>
                <a:cs typeface="Georgia"/>
              </a:rPr>
              <a:t>загальної 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оцінки</a:t>
            </a:r>
            <a:r>
              <a:rPr sz="1800" i="1" spc="-4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результатів</a:t>
            </a:r>
            <a:r>
              <a:rPr sz="18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навчання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0" dirty="0">
                <a:solidFill>
                  <a:srgbClr val="663300"/>
                </a:solidFill>
                <a:latin typeface="Georgia"/>
                <a:cs typeface="Georgia"/>
              </a:rPr>
              <a:t>за</a:t>
            </a:r>
            <a:r>
              <a:rPr sz="1800" i="1" spc="-4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90" dirty="0">
                <a:solidFill>
                  <a:srgbClr val="663300"/>
                </a:solidFill>
                <a:latin typeface="Georgia"/>
                <a:cs typeface="Georgia"/>
              </a:rPr>
              <a:t>І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85" dirty="0">
                <a:solidFill>
                  <a:srgbClr val="663300"/>
                </a:solidFill>
                <a:latin typeface="Georgia"/>
                <a:cs typeface="Georgia"/>
              </a:rPr>
              <a:t>та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90" dirty="0">
                <a:solidFill>
                  <a:srgbClr val="663300"/>
                </a:solidFill>
                <a:latin typeface="Georgia"/>
                <a:cs typeface="Georgia"/>
              </a:rPr>
              <a:t>ІІ </a:t>
            </a:r>
            <a:r>
              <a:rPr sz="1800" i="1" spc="-42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семестри</a:t>
            </a:r>
            <a:r>
              <a:rPr sz="1800" spc="-40" dirty="0">
                <a:solidFill>
                  <a:srgbClr val="663300"/>
                </a:solidFill>
                <a:latin typeface="Tahoma"/>
                <a:cs typeface="Tahoma"/>
              </a:rPr>
              <a:t>.</a:t>
            </a:r>
            <a:endParaRPr sz="18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Окремі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25" dirty="0">
                <a:solidFill>
                  <a:srgbClr val="663300"/>
                </a:solidFill>
                <a:latin typeface="Georgia"/>
                <a:cs typeface="Georgia"/>
              </a:rPr>
              <a:t>ви</a:t>
            </a:r>
            <a:r>
              <a:rPr sz="1800" i="1" spc="30" dirty="0">
                <a:solidFill>
                  <a:srgbClr val="663300"/>
                </a:solidFill>
                <a:latin typeface="Georgia"/>
                <a:cs typeface="Georgia"/>
              </a:rPr>
              <a:t>д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и</a:t>
            </a:r>
            <a:r>
              <a:rPr sz="1800" i="1" spc="-50" dirty="0">
                <a:solidFill>
                  <a:srgbClr val="663300"/>
                </a:solidFill>
                <a:latin typeface="Georgia"/>
                <a:cs typeface="Georgia"/>
              </a:rPr>
              <a:t> контр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о</a:t>
            </a:r>
            <a:r>
              <a:rPr sz="1800" i="1" spc="-15" dirty="0">
                <a:solidFill>
                  <a:srgbClr val="663300"/>
                </a:solidFill>
                <a:latin typeface="Georgia"/>
                <a:cs typeface="Georgia"/>
              </a:rPr>
              <a:t>льн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и</a:t>
            </a:r>
            <a:r>
              <a:rPr sz="1800" i="1" spc="-85" dirty="0">
                <a:solidFill>
                  <a:srgbClr val="663300"/>
                </a:solidFill>
                <a:latin typeface="Georgia"/>
                <a:cs typeface="Georgia"/>
              </a:rPr>
              <a:t>х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р</a:t>
            </a:r>
            <a:r>
              <a:rPr sz="1800" i="1" spc="-20" dirty="0">
                <a:solidFill>
                  <a:srgbClr val="663300"/>
                </a:solidFill>
                <a:latin typeface="Georgia"/>
                <a:cs typeface="Georgia"/>
              </a:rPr>
              <a:t>о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бі</a:t>
            </a:r>
            <a:r>
              <a:rPr sz="1800" i="1" spc="-80" dirty="0">
                <a:solidFill>
                  <a:srgbClr val="663300"/>
                </a:solidFill>
                <a:latin typeface="Georgia"/>
                <a:cs typeface="Georgia"/>
              </a:rPr>
              <a:t>т</a:t>
            </a:r>
            <a:r>
              <a:rPr sz="1800" i="1" spc="-30" dirty="0">
                <a:solidFill>
                  <a:srgbClr val="663300"/>
                </a:solidFill>
                <a:latin typeface="Georgia"/>
                <a:cs typeface="Georgia"/>
              </a:rPr>
              <a:t>,</a:t>
            </a:r>
            <a:r>
              <a:rPr sz="1800" i="1" spc="-7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20" dirty="0">
                <a:solidFill>
                  <a:srgbClr val="663300"/>
                </a:solidFill>
                <a:latin typeface="Georgia"/>
                <a:cs typeface="Georgia"/>
              </a:rPr>
              <a:t>як</a:t>
            </a:r>
            <a:r>
              <a:rPr sz="1800" i="1" spc="-4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10" dirty="0">
                <a:solidFill>
                  <a:srgbClr val="663300"/>
                </a:solidFill>
                <a:latin typeface="Georgia"/>
                <a:cs typeface="Georgia"/>
              </a:rPr>
              <a:t>пра</a:t>
            </a:r>
            <a:r>
              <a:rPr sz="1800" i="1" spc="-5" dirty="0">
                <a:solidFill>
                  <a:srgbClr val="663300"/>
                </a:solidFill>
                <a:latin typeface="Georgia"/>
                <a:cs typeface="Georgia"/>
              </a:rPr>
              <a:t>в</a:t>
            </a:r>
            <a:r>
              <a:rPr sz="1800" i="1" spc="-15" dirty="0">
                <a:solidFill>
                  <a:srgbClr val="663300"/>
                </a:solidFill>
                <a:latin typeface="Georgia"/>
                <a:cs typeface="Georgia"/>
              </a:rPr>
              <a:t>ило,</a:t>
            </a:r>
            <a:r>
              <a:rPr sz="1800" i="1" spc="-5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45" dirty="0">
                <a:solidFill>
                  <a:srgbClr val="663300"/>
                </a:solidFill>
                <a:latin typeface="Georgia"/>
                <a:cs typeface="Georgia"/>
              </a:rPr>
              <a:t>не</a:t>
            </a:r>
            <a:r>
              <a:rPr sz="18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1800" i="1" spc="-10" dirty="0">
                <a:solidFill>
                  <a:srgbClr val="663300"/>
                </a:solidFill>
                <a:latin typeface="Georgia"/>
                <a:cs typeface="Georgia"/>
              </a:rPr>
              <a:t>про</a:t>
            </a:r>
            <a:r>
              <a:rPr sz="1800" i="1" dirty="0">
                <a:solidFill>
                  <a:srgbClr val="663300"/>
                </a:solidFill>
                <a:latin typeface="Georgia"/>
                <a:cs typeface="Georgia"/>
              </a:rPr>
              <a:t>в</a:t>
            </a:r>
            <a:r>
              <a:rPr sz="1800" i="1" spc="15" dirty="0">
                <a:solidFill>
                  <a:srgbClr val="663300"/>
                </a:solidFill>
                <a:latin typeface="Georgia"/>
                <a:cs typeface="Georgia"/>
              </a:rPr>
              <a:t>о</a:t>
            </a:r>
            <a:r>
              <a:rPr sz="1800" i="1" spc="20" dirty="0">
                <a:solidFill>
                  <a:srgbClr val="663300"/>
                </a:solidFill>
                <a:latin typeface="Georgia"/>
                <a:cs typeface="Georgia"/>
              </a:rPr>
              <a:t>д</a:t>
            </a:r>
            <a:r>
              <a:rPr sz="1800" i="1" spc="-25" dirty="0">
                <a:solidFill>
                  <a:srgbClr val="663300"/>
                </a:solidFill>
                <a:latin typeface="Georgia"/>
                <a:cs typeface="Georgia"/>
              </a:rPr>
              <a:t>яться</a:t>
            </a:r>
            <a:endParaRPr sz="18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0091" y="2328163"/>
            <a:ext cx="1046861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000" i="1" spc="185" dirty="0">
                <a:solidFill>
                  <a:srgbClr val="663300"/>
                </a:solidFill>
                <a:latin typeface="Georgia"/>
                <a:cs typeface="Georgia"/>
              </a:rPr>
              <a:t>У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663300"/>
                </a:solidFill>
                <a:latin typeface="Georgia"/>
                <a:cs typeface="Georgia"/>
              </a:rPr>
              <a:t>класних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журналах </a:t>
            </a:r>
            <a:r>
              <a:rPr sz="2000" i="1" spc="-60" dirty="0">
                <a:solidFill>
                  <a:srgbClr val="663300"/>
                </a:solidFill>
                <a:latin typeface="Georgia"/>
                <a:cs typeface="Georgia"/>
              </a:rPr>
              <a:t>і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70" dirty="0">
                <a:solidFill>
                  <a:srgbClr val="663300"/>
                </a:solidFill>
                <a:latin typeface="Georgia"/>
                <a:cs typeface="Georgia"/>
              </a:rPr>
              <a:t>в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Свідоцтві</a:t>
            </a:r>
            <a:r>
              <a:rPr sz="2000" i="1" spc="-7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перед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виставленням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підсумкової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663300"/>
                </a:solidFill>
                <a:latin typeface="Georgia"/>
                <a:cs typeface="Georgia"/>
              </a:rPr>
              <a:t>оцінки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dirty="0">
                <a:solidFill>
                  <a:srgbClr val="663300"/>
                </a:solidFill>
                <a:latin typeface="Georgia"/>
                <a:cs typeface="Georgia"/>
              </a:rPr>
              <a:t>у</a:t>
            </a:r>
            <a:r>
              <a:rPr sz="20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відповідних </a:t>
            </a:r>
            <a:r>
              <a:rPr sz="2000" i="1" spc="-47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графах</a:t>
            </a:r>
            <a:r>
              <a:rPr sz="2000" i="1" spc="-7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маємо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зазначати</a:t>
            </a:r>
            <a:r>
              <a:rPr sz="2000" i="1" spc="-6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літеру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20" dirty="0">
                <a:solidFill>
                  <a:srgbClr val="663300"/>
                </a:solidFill>
                <a:latin typeface="Georgia"/>
                <a:cs typeface="Georgia"/>
              </a:rPr>
              <a:t>(«В»,</a:t>
            </a:r>
            <a:r>
              <a:rPr sz="2000" i="1" spc="-3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20" dirty="0">
                <a:solidFill>
                  <a:srgbClr val="663300"/>
                </a:solidFill>
                <a:latin typeface="Georgia"/>
                <a:cs typeface="Georgia"/>
              </a:rPr>
              <a:t>«Д»,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«С»,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«П»)</a:t>
            </a:r>
            <a:r>
              <a:rPr sz="2000" i="1" spc="-3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критеріїв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оцінювання</a:t>
            </a:r>
            <a:endParaRPr sz="2000">
              <a:latin typeface="Georgia"/>
              <a:cs typeface="Georgia"/>
            </a:endParaRPr>
          </a:p>
          <a:p>
            <a:pPr marL="2540" algn="ctr">
              <a:lnSpc>
                <a:spcPct val="100000"/>
              </a:lnSpc>
            </a:pPr>
            <a:r>
              <a:rPr sz="2000" spc="-10" dirty="0">
                <a:solidFill>
                  <a:srgbClr val="663300"/>
                </a:solidFill>
                <a:latin typeface="Tahoma"/>
                <a:cs typeface="Tahoma"/>
              </a:rPr>
              <a:t>(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Високий</a:t>
            </a:r>
            <a:r>
              <a:rPr sz="2000" spc="-10" dirty="0">
                <a:solidFill>
                  <a:srgbClr val="663300"/>
                </a:solidFill>
                <a:latin typeface="Tahoma"/>
                <a:cs typeface="Tahoma"/>
              </a:rPr>
              <a:t>,</a:t>
            </a:r>
            <a:r>
              <a:rPr sz="2000" spc="-195" dirty="0">
                <a:solidFill>
                  <a:srgbClr val="663300"/>
                </a:solidFill>
                <a:latin typeface="Tahoma"/>
                <a:cs typeface="Tahoma"/>
              </a:rPr>
              <a:t> 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Достатній</a:t>
            </a:r>
            <a:r>
              <a:rPr sz="2000" spc="-45" dirty="0">
                <a:solidFill>
                  <a:srgbClr val="663300"/>
                </a:solidFill>
                <a:latin typeface="Tahoma"/>
                <a:cs typeface="Tahoma"/>
              </a:rPr>
              <a:t>,</a:t>
            </a:r>
            <a:r>
              <a:rPr sz="2000" spc="-195" dirty="0">
                <a:solidFill>
                  <a:srgbClr val="663300"/>
                </a:solidFill>
                <a:latin typeface="Tahoma"/>
                <a:cs typeface="Tahoma"/>
              </a:rPr>
              <a:t> </a:t>
            </a:r>
            <a:r>
              <a:rPr sz="2000" i="1" spc="-35" dirty="0">
                <a:solidFill>
                  <a:srgbClr val="663300"/>
                </a:solidFill>
                <a:latin typeface="Georgia"/>
                <a:cs typeface="Georgia"/>
              </a:rPr>
              <a:t>Середній</a:t>
            </a:r>
            <a:r>
              <a:rPr sz="2000" spc="-35" dirty="0">
                <a:solidFill>
                  <a:srgbClr val="663300"/>
                </a:solidFill>
                <a:latin typeface="Tahoma"/>
                <a:cs typeface="Tahoma"/>
              </a:rPr>
              <a:t>,</a:t>
            </a:r>
            <a:r>
              <a:rPr sz="2000" spc="-210" dirty="0">
                <a:solidFill>
                  <a:srgbClr val="663300"/>
                </a:solidFill>
                <a:latin typeface="Tahoma"/>
                <a:cs typeface="Tahoma"/>
              </a:rPr>
              <a:t> </a:t>
            </a:r>
            <a:r>
              <a:rPr sz="2000" i="1" spc="-30" dirty="0">
                <a:solidFill>
                  <a:srgbClr val="663300"/>
                </a:solidFill>
                <a:latin typeface="Georgia"/>
                <a:cs typeface="Georgia"/>
              </a:rPr>
              <a:t>Початковий</a:t>
            </a:r>
            <a:r>
              <a:rPr sz="2000" spc="-30" dirty="0">
                <a:solidFill>
                  <a:srgbClr val="663300"/>
                </a:solidFill>
                <a:latin typeface="Tahoma"/>
                <a:cs typeface="Tahoma"/>
              </a:rPr>
              <a:t>)</a:t>
            </a:r>
            <a:r>
              <a:rPr sz="2000" spc="-204" dirty="0">
                <a:solidFill>
                  <a:srgbClr val="663300"/>
                </a:solidFill>
                <a:latin typeface="Tahoma"/>
                <a:cs typeface="Tahoma"/>
              </a:rPr>
              <a:t>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або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виставляти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5" dirty="0">
                <a:solidFill>
                  <a:srgbClr val="663300"/>
                </a:solidFill>
                <a:latin typeface="Georgia"/>
                <a:cs typeface="Georgia"/>
              </a:rPr>
              <a:t>відповідні</a:t>
            </a:r>
            <a:r>
              <a:rPr sz="2000" i="1" spc="-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бали</a:t>
            </a:r>
            <a:r>
              <a:rPr sz="2000" spc="-25" dirty="0">
                <a:solidFill>
                  <a:srgbClr val="663300"/>
                </a:solidFill>
                <a:latin typeface="Tahoma"/>
                <a:cs typeface="Tahoma"/>
              </a:rPr>
              <a:t>.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78937" y="3657980"/>
            <a:ext cx="3241675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001F5F"/>
                </a:solidFill>
                <a:latin typeface="Arial"/>
                <a:cs typeface="Arial"/>
              </a:rPr>
              <a:t>Ц</a:t>
            </a:r>
            <a:r>
              <a:rPr sz="2000" b="1" spc="-60" dirty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sz="2000" b="1" spc="-1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85" dirty="0">
                <a:solidFill>
                  <a:srgbClr val="001F5F"/>
                </a:solidFill>
                <a:latin typeface="Arial"/>
                <a:cs typeface="Arial"/>
              </a:rPr>
              <a:t>пі</a:t>
            </a:r>
            <a:r>
              <a:rPr sz="2000" b="1" spc="-114" dirty="0">
                <a:solidFill>
                  <a:srgbClr val="001F5F"/>
                </a:solidFill>
                <a:latin typeface="Arial"/>
                <a:cs typeface="Arial"/>
              </a:rPr>
              <a:t>д</a:t>
            </a:r>
            <a:r>
              <a:rPr sz="2000" b="1" spc="-145" dirty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sz="2000" b="1" spc="-155" dirty="0">
                <a:solidFill>
                  <a:srgbClr val="001F5F"/>
                </a:solidFill>
                <a:latin typeface="Arial"/>
                <a:cs typeface="Arial"/>
              </a:rPr>
              <a:t>у</a:t>
            </a:r>
            <a:r>
              <a:rPr sz="2000" b="1" spc="-40" dirty="0">
                <a:solidFill>
                  <a:srgbClr val="001F5F"/>
                </a:solidFill>
                <a:latin typeface="Arial"/>
                <a:cs typeface="Arial"/>
              </a:rPr>
              <a:t>м</a:t>
            </a:r>
            <a:r>
              <a:rPr sz="2000" b="1" spc="-25" dirty="0">
                <a:solidFill>
                  <a:srgbClr val="001F5F"/>
                </a:solidFill>
                <a:latin typeface="Arial"/>
                <a:cs typeface="Arial"/>
              </a:rPr>
              <a:t>к</a:t>
            </a:r>
            <a:r>
              <a:rPr sz="2000" b="1" spc="-204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215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000" b="1" spc="20" dirty="0">
                <a:solidFill>
                  <a:srgbClr val="001F5F"/>
                </a:solidFill>
                <a:latin typeface="Arial"/>
                <a:cs typeface="Arial"/>
              </a:rPr>
              <a:t>і</a:t>
            </a:r>
            <a:r>
              <a:rPr sz="2000" b="1" spc="-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30" dirty="0">
                <a:solidFill>
                  <a:srgbClr val="001F5F"/>
                </a:solidFill>
                <a:latin typeface="Arial"/>
                <a:cs typeface="Arial"/>
              </a:rPr>
              <a:t>семестрові</a:t>
            </a:r>
            <a:r>
              <a:rPr sz="2000" b="1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001F5F"/>
                </a:solidFill>
                <a:latin typeface="Arial"/>
                <a:cs typeface="Arial"/>
              </a:rPr>
              <a:t>та  </a:t>
            </a:r>
            <a:r>
              <a:rPr sz="2000" b="1" spc="-85" dirty="0">
                <a:solidFill>
                  <a:srgbClr val="001F5F"/>
                </a:solidFill>
                <a:latin typeface="Arial"/>
                <a:cs typeface="Arial"/>
              </a:rPr>
              <a:t>пі</a:t>
            </a:r>
            <a:r>
              <a:rPr sz="2000" b="1" spc="-114" dirty="0">
                <a:solidFill>
                  <a:srgbClr val="001F5F"/>
                </a:solidFill>
                <a:latin typeface="Arial"/>
                <a:cs typeface="Arial"/>
              </a:rPr>
              <a:t>д</a:t>
            </a:r>
            <a:r>
              <a:rPr sz="2000" b="1" spc="-195" dirty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sz="2000" b="1" spc="-90" dirty="0">
                <a:solidFill>
                  <a:srgbClr val="001F5F"/>
                </a:solidFill>
                <a:latin typeface="Arial"/>
                <a:cs typeface="Arial"/>
              </a:rPr>
              <a:t>умк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180" dirty="0">
                <a:solidFill>
                  <a:srgbClr val="001F5F"/>
                </a:solidFill>
                <a:latin typeface="Arial"/>
                <a:cs typeface="Arial"/>
              </a:rPr>
              <a:t>ва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001F5F"/>
                </a:solidFill>
                <a:latin typeface="Arial"/>
                <a:cs typeface="Arial"/>
              </a:rPr>
              <a:t>річ</a:t>
            </a:r>
            <a:r>
              <a:rPr sz="2000" b="1" spc="-80" dirty="0">
                <a:solidFill>
                  <a:srgbClr val="001F5F"/>
                </a:solidFill>
                <a:latin typeface="Arial"/>
                <a:cs typeface="Arial"/>
              </a:rPr>
              <a:t>н</a:t>
            </a:r>
            <a:r>
              <a:rPr sz="2000" b="1" spc="-155" dirty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sz="2000" b="1" spc="-1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55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165" dirty="0">
                <a:solidFill>
                  <a:srgbClr val="001F5F"/>
                </a:solidFill>
                <a:latin typeface="Arial"/>
                <a:cs typeface="Arial"/>
              </a:rPr>
              <a:t>ц</a:t>
            </a:r>
            <a:r>
              <a:rPr sz="2000" b="1" spc="-45" dirty="0">
                <a:solidFill>
                  <a:srgbClr val="001F5F"/>
                </a:solidFill>
                <a:latin typeface="Arial"/>
                <a:cs typeface="Arial"/>
              </a:rPr>
              <a:t>інки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155" dirty="0">
                <a:solidFill>
                  <a:srgbClr val="001F5F"/>
                </a:solidFill>
                <a:latin typeface="Arial"/>
                <a:cs typeface="Arial"/>
              </a:rPr>
              <a:t>-  </a:t>
            </a:r>
            <a:r>
              <a:rPr sz="2000" b="1" spc="-114" dirty="0">
                <a:solidFill>
                  <a:srgbClr val="001F5F"/>
                </a:solidFill>
                <a:latin typeface="Arial"/>
                <a:cs typeface="Arial"/>
              </a:rPr>
              <a:t>вчит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sz="2000" b="1" spc="-225" dirty="0">
                <a:solidFill>
                  <a:srgbClr val="001F5F"/>
                </a:solidFill>
                <a:latin typeface="Arial"/>
                <a:cs typeface="Arial"/>
              </a:rPr>
              <a:t>ль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45" dirty="0">
                <a:solidFill>
                  <a:srgbClr val="001F5F"/>
                </a:solidFill>
                <a:latin typeface="Arial"/>
                <a:cs typeface="Arial"/>
              </a:rPr>
              <a:t>ї</a:t>
            </a:r>
            <a:r>
              <a:rPr sz="2000" b="1" spc="-75" dirty="0">
                <a:solidFill>
                  <a:srgbClr val="001F5F"/>
                </a:solidFill>
                <a:latin typeface="Arial"/>
                <a:cs typeface="Arial"/>
              </a:rPr>
              <a:t>х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75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190" dirty="0">
                <a:solidFill>
                  <a:srgbClr val="001F5F"/>
                </a:solidFill>
                <a:latin typeface="Arial"/>
                <a:cs typeface="Arial"/>
              </a:rPr>
              <a:t>б</a:t>
            </a:r>
            <a:r>
              <a:rPr sz="2000" b="1" spc="-140" dirty="0">
                <a:solidFill>
                  <a:srgbClr val="001F5F"/>
                </a:solidFill>
                <a:latin typeface="Arial"/>
                <a:cs typeface="Arial"/>
              </a:rPr>
              <a:t>ра</a:t>
            </a:r>
            <a:r>
              <a:rPr sz="2000" b="1" spc="-155" dirty="0">
                <a:solidFill>
                  <a:srgbClr val="001F5F"/>
                </a:solidFill>
                <a:latin typeface="Arial"/>
                <a:cs typeface="Arial"/>
              </a:rPr>
              <a:t>х</a:t>
            </a:r>
            <a:r>
              <a:rPr sz="2000" b="1" spc="-204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215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000" b="1" spc="-140" dirty="0">
                <a:solidFill>
                  <a:srgbClr val="001F5F"/>
                </a:solidFill>
                <a:latin typeface="Arial"/>
                <a:cs typeface="Arial"/>
              </a:rPr>
              <a:t>ує</a:t>
            </a:r>
            <a:r>
              <a:rPr sz="2000" b="1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210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000" b="1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25" dirty="0">
                <a:solidFill>
                  <a:srgbClr val="001F5F"/>
                </a:solidFill>
                <a:latin typeface="Arial"/>
                <a:cs typeface="Arial"/>
              </a:rPr>
              <a:t>кі</a:t>
            </a:r>
            <a:r>
              <a:rPr sz="2000" b="1" spc="-30" dirty="0">
                <a:solidFill>
                  <a:srgbClr val="001F5F"/>
                </a:solidFill>
                <a:latin typeface="Arial"/>
                <a:cs typeface="Arial"/>
              </a:rPr>
              <a:t>н</a:t>
            </a:r>
            <a:r>
              <a:rPr sz="2000" b="1" spc="-40" dirty="0">
                <a:solidFill>
                  <a:srgbClr val="001F5F"/>
                </a:solidFill>
                <a:latin typeface="Arial"/>
                <a:cs typeface="Arial"/>
              </a:rPr>
              <a:t>ці  </a:t>
            </a:r>
            <a:r>
              <a:rPr sz="2000" b="1" spc="-85" dirty="0">
                <a:solidFill>
                  <a:srgbClr val="001F5F"/>
                </a:solidFill>
                <a:latin typeface="Arial"/>
                <a:cs typeface="Arial"/>
              </a:rPr>
              <a:t>семестру/року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FAA67ED-4EDC-4467-90ED-71D28EA3F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685" y="4285371"/>
            <a:ext cx="6134100" cy="1447800"/>
          </a:xfrm>
          <a:prstGeom prst="rect">
            <a:avLst/>
          </a:prstGeom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AF7E117A-EAA5-4398-9EF4-58D28F0885DD}"/>
              </a:ext>
            </a:extLst>
          </p:cNvPr>
          <p:cNvCxnSpPr>
            <a:cxnSpLocks/>
          </p:cNvCxnSpPr>
          <p:nvPr/>
        </p:nvCxnSpPr>
        <p:spPr>
          <a:xfrm flipH="1">
            <a:off x="5381625" y="4076700"/>
            <a:ext cx="3444826" cy="1524000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3415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>
            <a:extLst>
              <a:ext uri="{FF2B5EF4-FFF2-40B4-BE49-F238E27FC236}">
                <a16:creationId xmlns:a16="http://schemas.microsoft.com/office/drawing/2014/main" id="{D7DD6FC6-5E02-40F3-B797-D533B098BB76}"/>
              </a:ext>
            </a:extLst>
          </p:cNvPr>
          <p:cNvGrpSpPr/>
          <p:nvPr/>
        </p:nvGrpSpPr>
        <p:grpSpPr>
          <a:xfrm>
            <a:off x="2036311" y="1291348"/>
            <a:ext cx="7539913" cy="5235892"/>
            <a:chOff x="1698294" y="1819429"/>
            <a:chExt cx="6509254" cy="4520179"/>
          </a:xfrm>
        </p:grpSpPr>
        <p:sp>
          <p:nvSpPr>
            <p:cNvPr id="14" name="îṣlíďé">
              <a:extLst>
                <a:ext uri="{FF2B5EF4-FFF2-40B4-BE49-F238E27FC236}">
                  <a16:creationId xmlns:a16="http://schemas.microsoft.com/office/drawing/2014/main" id="{028681F2-9E7E-47F3-BFF4-AA1843BDEA2A}"/>
                </a:ext>
              </a:extLst>
            </p:cNvPr>
            <p:cNvSpPr/>
            <p:nvPr/>
          </p:nvSpPr>
          <p:spPr bwMode="auto">
            <a:xfrm>
              <a:off x="3868045" y="4288117"/>
              <a:ext cx="2046563" cy="2051491"/>
            </a:xfrm>
            <a:custGeom>
              <a:avLst/>
              <a:gdLst/>
              <a:ahLst/>
              <a:cxnLst>
                <a:cxn ang="0">
                  <a:pos x="996" y="485"/>
                </a:cxn>
                <a:cxn ang="0">
                  <a:pos x="990" y="435"/>
                </a:cxn>
                <a:cxn ang="0">
                  <a:pos x="979" y="386"/>
                </a:cxn>
                <a:cxn ang="0">
                  <a:pos x="962" y="339"/>
                </a:cxn>
                <a:cxn ang="0">
                  <a:pos x="941" y="294"/>
                </a:cxn>
                <a:cxn ang="0">
                  <a:pos x="915" y="251"/>
                </a:cxn>
                <a:cxn ang="0">
                  <a:pos x="884" y="211"/>
                </a:cxn>
                <a:cxn ang="0">
                  <a:pos x="850" y="175"/>
                </a:cxn>
                <a:cxn ang="0">
                  <a:pos x="812" y="142"/>
                </a:cxn>
                <a:cxn ang="0">
                  <a:pos x="771" y="113"/>
                </a:cxn>
                <a:cxn ang="0">
                  <a:pos x="727" y="89"/>
                </a:cxn>
                <a:cxn ang="0">
                  <a:pos x="681" y="70"/>
                </a:cxn>
                <a:cxn ang="0">
                  <a:pos x="633" y="55"/>
                </a:cxn>
                <a:cxn ang="0">
                  <a:pos x="584" y="46"/>
                </a:cxn>
                <a:cxn ang="0">
                  <a:pos x="534" y="42"/>
                </a:cxn>
                <a:cxn ang="0">
                  <a:pos x="484" y="43"/>
                </a:cxn>
                <a:cxn ang="0">
                  <a:pos x="435" y="50"/>
                </a:cxn>
                <a:cxn ang="0">
                  <a:pos x="386" y="61"/>
                </a:cxn>
                <a:cxn ang="0">
                  <a:pos x="339" y="78"/>
                </a:cxn>
                <a:cxn ang="0">
                  <a:pos x="293" y="99"/>
                </a:cxn>
                <a:cxn ang="0">
                  <a:pos x="251" y="125"/>
                </a:cxn>
                <a:cxn ang="0">
                  <a:pos x="211" y="155"/>
                </a:cxn>
                <a:cxn ang="0">
                  <a:pos x="175" y="190"/>
                </a:cxn>
                <a:cxn ang="0">
                  <a:pos x="142" y="228"/>
                </a:cxn>
                <a:cxn ang="0">
                  <a:pos x="113" y="269"/>
                </a:cxn>
                <a:cxn ang="0">
                  <a:pos x="89" y="313"/>
                </a:cxn>
                <a:cxn ang="0">
                  <a:pos x="70" y="359"/>
                </a:cxn>
                <a:cxn ang="0">
                  <a:pos x="56" y="407"/>
                </a:cxn>
                <a:cxn ang="0">
                  <a:pos x="46" y="456"/>
                </a:cxn>
                <a:cxn ang="0">
                  <a:pos x="42" y="506"/>
                </a:cxn>
                <a:cxn ang="0">
                  <a:pos x="43" y="556"/>
                </a:cxn>
                <a:cxn ang="0">
                  <a:pos x="50" y="606"/>
                </a:cxn>
                <a:cxn ang="0">
                  <a:pos x="61" y="655"/>
                </a:cxn>
                <a:cxn ang="0">
                  <a:pos x="78" y="702"/>
                </a:cxn>
                <a:cxn ang="0">
                  <a:pos x="99" y="747"/>
                </a:cxn>
                <a:cxn ang="0">
                  <a:pos x="125" y="790"/>
                </a:cxn>
                <a:cxn ang="0">
                  <a:pos x="155" y="830"/>
                </a:cxn>
                <a:cxn ang="0">
                  <a:pos x="190" y="866"/>
                </a:cxn>
                <a:cxn ang="0">
                  <a:pos x="228" y="899"/>
                </a:cxn>
                <a:cxn ang="0">
                  <a:pos x="269" y="928"/>
                </a:cxn>
                <a:cxn ang="0">
                  <a:pos x="313" y="952"/>
                </a:cxn>
                <a:cxn ang="0">
                  <a:pos x="359" y="971"/>
                </a:cxn>
                <a:cxn ang="0">
                  <a:pos x="407" y="986"/>
                </a:cxn>
                <a:cxn ang="0">
                  <a:pos x="456" y="995"/>
                </a:cxn>
                <a:cxn ang="0">
                  <a:pos x="506" y="999"/>
                </a:cxn>
                <a:cxn ang="0">
                  <a:pos x="556" y="998"/>
                </a:cxn>
                <a:cxn ang="0">
                  <a:pos x="605" y="991"/>
                </a:cxn>
                <a:cxn ang="0">
                  <a:pos x="654" y="980"/>
                </a:cxn>
                <a:cxn ang="0">
                  <a:pos x="701" y="963"/>
                </a:cxn>
                <a:cxn ang="0">
                  <a:pos x="746" y="942"/>
                </a:cxn>
                <a:cxn ang="0">
                  <a:pos x="789" y="916"/>
                </a:cxn>
                <a:cxn ang="0">
                  <a:pos x="829" y="886"/>
                </a:cxn>
                <a:cxn ang="0">
                  <a:pos x="865" y="851"/>
                </a:cxn>
                <a:cxn ang="0">
                  <a:pos x="898" y="813"/>
                </a:cxn>
                <a:cxn ang="0">
                  <a:pos x="926" y="772"/>
                </a:cxn>
                <a:cxn ang="0">
                  <a:pos x="950" y="728"/>
                </a:cxn>
                <a:cxn ang="0">
                  <a:pos x="970" y="682"/>
                </a:cxn>
                <a:cxn ang="0">
                  <a:pos x="984" y="634"/>
                </a:cxn>
                <a:cxn ang="0">
                  <a:pos x="993" y="585"/>
                </a:cxn>
                <a:cxn ang="0">
                  <a:pos x="997" y="535"/>
                </a:cxn>
              </a:cxnLst>
              <a:rect l="0" t="0" r="r" b="b"/>
              <a:pathLst>
                <a:path w="1039" h="1041">
                  <a:moveTo>
                    <a:pt x="1030" y="532"/>
                  </a:moveTo>
                  <a:cubicBezTo>
                    <a:pt x="1032" y="531"/>
                    <a:pt x="1035" y="530"/>
                    <a:pt x="1036" y="528"/>
                  </a:cubicBezTo>
                  <a:cubicBezTo>
                    <a:pt x="1038" y="526"/>
                    <a:pt x="1039" y="523"/>
                    <a:pt x="1039" y="521"/>
                  </a:cubicBezTo>
                  <a:cubicBezTo>
                    <a:pt x="1039" y="518"/>
                    <a:pt x="1038" y="515"/>
                    <a:pt x="1036" y="513"/>
                  </a:cubicBezTo>
                  <a:cubicBezTo>
                    <a:pt x="1035" y="511"/>
                    <a:pt x="1032" y="510"/>
                    <a:pt x="1030" y="509"/>
                  </a:cubicBezTo>
                  <a:cubicBezTo>
                    <a:pt x="1026" y="509"/>
                    <a:pt x="1011" y="508"/>
                    <a:pt x="997" y="506"/>
                  </a:cubicBezTo>
                  <a:cubicBezTo>
                    <a:pt x="997" y="499"/>
                    <a:pt x="997" y="492"/>
                    <a:pt x="996" y="485"/>
                  </a:cubicBezTo>
                  <a:cubicBezTo>
                    <a:pt x="1010" y="482"/>
                    <a:pt x="1025" y="479"/>
                    <a:pt x="1028" y="478"/>
                  </a:cubicBezTo>
                  <a:cubicBezTo>
                    <a:pt x="1031" y="478"/>
                    <a:pt x="1033" y="476"/>
                    <a:pt x="1034" y="474"/>
                  </a:cubicBezTo>
                  <a:cubicBezTo>
                    <a:pt x="1036" y="472"/>
                    <a:pt x="1037" y="469"/>
                    <a:pt x="1036" y="466"/>
                  </a:cubicBezTo>
                  <a:cubicBezTo>
                    <a:pt x="1036" y="463"/>
                    <a:pt x="1035" y="461"/>
                    <a:pt x="1033" y="459"/>
                  </a:cubicBezTo>
                  <a:cubicBezTo>
                    <a:pt x="1031" y="457"/>
                    <a:pt x="1028" y="456"/>
                    <a:pt x="1026" y="456"/>
                  </a:cubicBezTo>
                  <a:cubicBezTo>
                    <a:pt x="1022" y="456"/>
                    <a:pt x="1007" y="456"/>
                    <a:pt x="993" y="456"/>
                  </a:cubicBezTo>
                  <a:cubicBezTo>
                    <a:pt x="992" y="449"/>
                    <a:pt x="991" y="442"/>
                    <a:pt x="990" y="435"/>
                  </a:cubicBezTo>
                  <a:cubicBezTo>
                    <a:pt x="1003" y="431"/>
                    <a:pt x="1018" y="426"/>
                    <a:pt x="1021" y="425"/>
                  </a:cubicBezTo>
                  <a:cubicBezTo>
                    <a:pt x="1023" y="425"/>
                    <a:pt x="1025" y="423"/>
                    <a:pt x="1027" y="420"/>
                  </a:cubicBezTo>
                  <a:cubicBezTo>
                    <a:pt x="1028" y="418"/>
                    <a:pt x="1028" y="415"/>
                    <a:pt x="1028" y="412"/>
                  </a:cubicBezTo>
                  <a:cubicBezTo>
                    <a:pt x="1027" y="410"/>
                    <a:pt x="1026" y="407"/>
                    <a:pt x="1024" y="406"/>
                  </a:cubicBezTo>
                  <a:cubicBezTo>
                    <a:pt x="1022" y="404"/>
                    <a:pt x="1019" y="403"/>
                    <a:pt x="1016" y="403"/>
                  </a:cubicBezTo>
                  <a:cubicBezTo>
                    <a:pt x="1013" y="404"/>
                    <a:pt x="998" y="405"/>
                    <a:pt x="984" y="407"/>
                  </a:cubicBezTo>
                  <a:cubicBezTo>
                    <a:pt x="982" y="400"/>
                    <a:pt x="981" y="393"/>
                    <a:pt x="979" y="386"/>
                  </a:cubicBezTo>
                  <a:cubicBezTo>
                    <a:pt x="991" y="381"/>
                    <a:pt x="1005" y="375"/>
                    <a:pt x="1008" y="373"/>
                  </a:cubicBezTo>
                  <a:cubicBezTo>
                    <a:pt x="1011" y="372"/>
                    <a:pt x="1013" y="370"/>
                    <a:pt x="1014" y="368"/>
                  </a:cubicBezTo>
                  <a:cubicBezTo>
                    <a:pt x="1015" y="365"/>
                    <a:pt x="1015" y="362"/>
                    <a:pt x="1014" y="360"/>
                  </a:cubicBezTo>
                  <a:cubicBezTo>
                    <a:pt x="1013" y="357"/>
                    <a:pt x="1011" y="355"/>
                    <a:pt x="1009" y="353"/>
                  </a:cubicBezTo>
                  <a:cubicBezTo>
                    <a:pt x="1007" y="352"/>
                    <a:pt x="1004" y="351"/>
                    <a:pt x="1001" y="352"/>
                  </a:cubicBezTo>
                  <a:cubicBezTo>
                    <a:pt x="998" y="353"/>
                    <a:pt x="983" y="356"/>
                    <a:pt x="970" y="359"/>
                  </a:cubicBezTo>
                  <a:cubicBezTo>
                    <a:pt x="967" y="352"/>
                    <a:pt x="965" y="346"/>
                    <a:pt x="962" y="339"/>
                  </a:cubicBezTo>
                  <a:cubicBezTo>
                    <a:pt x="974" y="332"/>
                    <a:pt x="987" y="325"/>
                    <a:pt x="990" y="323"/>
                  </a:cubicBezTo>
                  <a:cubicBezTo>
                    <a:pt x="993" y="322"/>
                    <a:pt x="994" y="319"/>
                    <a:pt x="995" y="317"/>
                  </a:cubicBezTo>
                  <a:cubicBezTo>
                    <a:pt x="996" y="314"/>
                    <a:pt x="996" y="311"/>
                    <a:pt x="994" y="309"/>
                  </a:cubicBezTo>
                  <a:cubicBezTo>
                    <a:pt x="993" y="306"/>
                    <a:pt x="991" y="304"/>
                    <a:pt x="989" y="303"/>
                  </a:cubicBezTo>
                  <a:cubicBezTo>
                    <a:pt x="986" y="302"/>
                    <a:pt x="984" y="302"/>
                    <a:pt x="981" y="303"/>
                  </a:cubicBezTo>
                  <a:cubicBezTo>
                    <a:pt x="978" y="304"/>
                    <a:pt x="964" y="308"/>
                    <a:pt x="950" y="313"/>
                  </a:cubicBezTo>
                  <a:cubicBezTo>
                    <a:pt x="947" y="306"/>
                    <a:pt x="944" y="300"/>
                    <a:pt x="941" y="294"/>
                  </a:cubicBezTo>
                  <a:cubicBezTo>
                    <a:pt x="952" y="286"/>
                    <a:pt x="964" y="277"/>
                    <a:pt x="967" y="275"/>
                  </a:cubicBezTo>
                  <a:cubicBezTo>
                    <a:pt x="969" y="273"/>
                    <a:pt x="971" y="271"/>
                    <a:pt x="971" y="268"/>
                  </a:cubicBezTo>
                  <a:cubicBezTo>
                    <a:pt x="971" y="266"/>
                    <a:pt x="971" y="263"/>
                    <a:pt x="970" y="260"/>
                  </a:cubicBezTo>
                  <a:cubicBezTo>
                    <a:pt x="968" y="258"/>
                    <a:pt x="966" y="256"/>
                    <a:pt x="964" y="255"/>
                  </a:cubicBezTo>
                  <a:cubicBezTo>
                    <a:pt x="961" y="254"/>
                    <a:pt x="958" y="254"/>
                    <a:pt x="956" y="256"/>
                  </a:cubicBezTo>
                  <a:cubicBezTo>
                    <a:pt x="953" y="257"/>
                    <a:pt x="939" y="263"/>
                    <a:pt x="926" y="269"/>
                  </a:cubicBezTo>
                  <a:cubicBezTo>
                    <a:pt x="923" y="263"/>
                    <a:pt x="919" y="257"/>
                    <a:pt x="915" y="251"/>
                  </a:cubicBezTo>
                  <a:cubicBezTo>
                    <a:pt x="925" y="242"/>
                    <a:pt x="936" y="232"/>
                    <a:pt x="939" y="230"/>
                  </a:cubicBezTo>
                  <a:cubicBezTo>
                    <a:pt x="941" y="228"/>
                    <a:pt x="942" y="225"/>
                    <a:pt x="942" y="222"/>
                  </a:cubicBezTo>
                  <a:cubicBezTo>
                    <a:pt x="942" y="220"/>
                    <a:pt x="942" y="217"/>
                    <a:pt x="940" y="215"/>
                  </a:cubicBezTo>
                  <a:cubicBezTo>
                    <a:pt x="938" y="212"/>
                    <a:pt x="936" y="211"/>
                    <a:pt x="933" y="210"/>
                  </a:cubicBezTo>
                  <a:cubicBezTo>
                    <a:pt x="931" y="210"/>
                    <a:pt x="928" y="210"/>
                    <a:pt x="926" y="211"/>
                  </a:cubicBezTo>
                  <a:cubicBezTo>
                    <a:pt x="923" y="213"/>
                    <a:pt x="910" y="221"/>
                    <a:pt x="898" y="228"/>
                  </a:cubicBezTo>
                  <a:cubicBezTo>
                    <a:pt x="893" y="222"/>
                    <a:pt x="889" y="217"/>
                    <a:pt x="884" y="211"/>
                  </a:cubicBezTo>
                  <a:cubicBezTo>
                    <a:pt x="894" y="201"/>
                    <a:pt x="904" y="190"/>
                    <a:pt x="906" y="187"/>
                  </a:cubicBezTo>
                  <a:cubicBezTo>
                    <a:pt x="908" y="185"/>
                    <a:pt x="909" y="182"/>
                    <a:pt x="909" y="180"/>
                  </a:cubicBezTo>
                  <a:cubicBezTo>
                    <a:pt x="909" y="177"/>
                    <a:pt x="908" y="174"/>
                    <a:pt x="906" y="172"/>
                  </a:cubicBezTo>
                  <a:cubicBezTo>
                    <a:pt x="904" y="170"/>
                    <a:pt x="901" y="169"/>
                    <a:pt x="899" y="169"/>
                  </a:cubicBezTo>
                  <a:cubicBezTo>
                    <a:pt x="896" y="168"/>
                    <a:pt x="893" y="169"/>
                    <a:pt x="891" y="171"/>
                  </a:cubicBezTo>
                  <a:cubicBezTo>
                    <a:pt x="889" y="172"/>
                    <a:pt x="876" y="181"/>
                    <a:pt x="865" y="190"/>
                  </a:cubicBezTo>
                  <a:cubicBezTo>
                    <a:pt x="860" y="185"/>
                    <a:pt x="855" y="180"/>
                    <a:pt x="850" y="175"/>
                  </a:cubicBezTo>
                  <a:cubicBezTo>
                    <a:pt x="858" y="163"/>
                    <a:pt x="867" y="151"/>
                    <a:pt x="869" y="149"/>
                  </a:cubicBezTo>
                  <a:cubicBezTo>
                    <a:pt x="871" y="146"/>
                    <a:pt x="871" y="144"/>
                    <a:pt x="871" y="141"/>
                  </a:cubicBezTo>
                  <a:cubicBezTo>
                    <a:pt x="871" y="138"/>
                    <a:pt x="870" y="136"/>
                    <a:pt x="867" y="134"/>
                  </a:cubicBezTo>
                  <a:cubicBezTo>
                    <a:pt x="865" y="132"/>
                    <a:pt x="863" y="131"/>
                    <a:pt x="860" y="131"/>
                  </a:cubicBezTo>
                  <a:cubicBezTo>
                    <a:pt x="857" y="131"/>
                    <a:pt x="855" y="132"/>
                    <a:pt x="853" y="134"/>
                  </a:cubicBezTo>
                  <a:cubicBezTo>
                    <a:pt x="850" y="136"/>
                    <a:pt x="839" y="146"/>
                    <a:pt x="829" y="155"/>
                  </a:cubicBezTo>
                  <a:cubicBezTo>
                    <a:pt x="823" y="151"/>
                    <a:pt x="818" y="146"/>
                    <a:pt x="812" y="142"/>
                  </a:cubicBezTo>
                  <a:cubicBezTo>
                    <a:pt x="819" y="130"/>
                    <a:pt x="827" y="117"/>
                    <a:pt x="829" y="114"/>
                  </a:cubicBezTo>
                  <a:cubicBezTo>
                    <a:pt x="830" y="112"/>
                    <a:pt x="830" y="109"/>
                    <a:pt x="830" y="106"/>
                  </a:cubicBezTo>
                  <a:cubicBezTo>
                    <a:pt x="829" y="104"/>
                    <a:pt x="827" y="101"/>
                    <a:pt x="825" y="100"/>
                  </a:cubicBezTo>
                  <a:cubicBezTo>
                    <a:pt x="823" y="98"/>
                    <a:pt x="820" y="97"/>
                    <a:pt x="818" y="97"/>
                  </a:cubicBezTo>
                  <a:cubicBezTo>
                    <a:pt x="815" y="98"/>
                    <a:pt x="812" y="99"/>
                    <a:pt x="810" y="101"/>
                  </a:cubicBezTo>
                  <a:cubicBezTo>
                    <a:pt x="808" y="103"/>
                    <a:pt x="798" y="115"/>
                    <a:pt x="789" y="125"/>
                  </a:cubicBezTo>
                  <a:cubicBezTo>
                    <a:pt x="783" y="121"/>
                    <a:pt x="777" y="117"/>
                    <a:pt x="771" y="113"/>
                  </a:cubicBezTo>
                  <a:cubicBezTo>
                    <a:pt x="777" y="101"/>
                    <a:pt x="783" y="87"/>
                    <a:pt x="784" y="84"/>
                  </a:cubicBezTo>
                  <a:cubicBezTo>
                    <a:pt x="786" y="81"/>
                    <a:pt x="786" y="79"/>
                    <a:pt x="785" y="76"/>
                  </a:cubicBezTo>
                  <a:cubicBezTo>
                    <a:pt x="784" y="74"/>
                    <a:pt x="782" y="71"/>
                    <a:pt x="780" y="70"/>
                  </a:cubicBezTo>
                  <a:cubicBezTo>
                    <a:pt x="777" y="69"/>
                    <a:pt x="774" y="68"/>
                    <a:pt x="772" y="69"/>
                  </a:cubicBezTo>
                  <a:cubicBezTo>
                    <a:pt x="769" y="69"/>
                    <a:pt x="767" y="70"/>
                    <a:pt x="765" y="73"/>
                  </a:cubicBezTo>
                  <a:cubicBezTo>
                    <a:pt x="763" y="75"/>
                    <a:pt x="754" y="88"/>
                    <a:pt x="746" y="99"/>
                  </a:cubicBezTo>
                  <a:cubicBezTo>
                    <a:pt x="740" y="96"/>
                    <a:pt x="734" y="92"/>
                    <a:pt x="727" y="89"/>
                  </a:cubicBezTo>
                  <a:cubicBezTo>
                    <a:pt x="732" y="76"/>
                    <a:pt x="736" y="62"/>
                    <a:pt x="737" y="59"/>
                  </a:cubicBezTo>
                  <a:cubicBezTo>
                    <a:pt x="738" y="56"/>
                    <a:pt x="738" y="53"/>
                    <a:pt x="737" y="51"/>
                  </a:cubicBezTo>
                  <a:cubicBezTo>
                    <a:pt x="736" y="48"/>
                    <a:pt x="734" y="46"/>
                    <a:pt x="731" y="45"/>
                  </a:cubicBezTo>
                  <a:cubicBezTo>
                    <a:pt x="729" y="44"/>
                    <a:pt x="726" y="44"/>
                    <a:pt x="723" y="45"/>
                  </a:cubicBezTo>
                  <a:cubicBezTo>
                    <a:pt x="721" y="45"/>
                    <a:pt x="718" y="47"/>
                    <a:pt x="717" y="50"/>
                  </a:cubicBezTo>
                  <a:cubicBezTo>
                    <a:pt x="715" y="52"/>
                    <a:pt x="708" y="65"/>
                    <a:pt x="701" y="78"/>
                  </a:cubicBezTo>
                  <a:cubicBezTo>
                    <a:pt x="694" y="75"/>
                    <a:pt x="688" y="72"/>
                    <a:pt x="681" y="70"/>
                  </a:cubicBezTo>
                  <a:cubicBezTo>
                    <a:pt x="684" y="56"/>
                    <a:pt x="687" y="41"/>
                    <a:pt x="688" y="38"/>
                  </a:cubicBezTo>
                  <a:cubicBezTo>
                    <a:pt x="689" y="36"/>
                    <a:pt x="688" y="33"/>
                    <a:pt x="687" y="31"/>
                  </a:cubicBezTo>
                  <a:cubicBezTo>
                    <a:pt x="685" y="28"/>
                    <a:pt x="683" y="27"/>
                    <a:pt x="680" y="26"/>
                  </a:cubicBezTo>
                  <a:cubicBezTo>
                    <a:pt x="678" y="25"/>
                    <a:pt x="675" y="25"/>
                    <a:pt x="672" y="26"/>
                  </a:cubicBezTo>
                  <a:cubicBezTo>
                    <a:pt x="670" y="27"/>
                    <a:pt x="668" y="29"/>
                    <a:pt x="667" y="31"/>
                  </a:cubicBezTo>
                  <a:cubicBezTo>
                    <a:pt x="665" y="34"/>
                    <a:pt x="659" y="48"/>
                    <a:pt x="654" y="61"/>
                  </a:cubicBezTo>
                  <a:cubicBezTo>
                    <a:pt x="647" y="59"/>
                    <a:pt x="640" y="57"/>
                    <a:pt x="633" y="55"/>
                  </a:cubicBezTo>
                  <a:cubicBezTo>
                    <a:pt x="635" y="42"/>
                    <a:pt x="636" y="27"/>
                    <a:pt x="637" y="23"/>
                  </a:cubicBezTo>
                  <a:cubicBezTo>
                    <a:pt x="637" y="21"/>
                    <a:pt x="636" y="18"/>
                    <a:pt x="635" y="16"/>
                  </a:cubicBezTo>
                  <a:cubicBezTo>
                    <a:pt x="633" y="14"/>
                    <a:pt x="631" y="12"/>
                    <a:pt x="628" y="12"/>
                  </a:cubicBezTo>
                  <a:cubicBezTo>
                    <a:pt x="625" y="11"/>
                    <a:pt x="622" y="11"/>
                    <a:pt x="620" y="13"/>
                  </a:cubicBezTo>
                  <a:cubicBezTo>
                    <a:pt x="618" y="14"/>
                    <a:pt x="616" y="16"/>
                    <a:pt x="615" y="19"/>
                  </a:cubicBezTo>
                  <a:cubicBezTo>
                    <a:pt x="614" y="22"/>
                    <a:pt x="609" y="36"/>
                    <a:pt x="605" y="50"/>
                  </a:cubicBezTo>
                  <a:cubicBezTo>
                    <a:pt x="598" y="48"/>
                    <a:pt x="591" y="47"/>
                    <a:pt x="584" y="46"/>
                  </a:cubicBezTo>
                  <a:cubicBezTo>
                    <a:pt x="584" y="32"/>
                    <a:pt x="584" y="17"/>
                    <a:pt x="584" y="14"/>
                  </a:cubicBezTo>
                  <a:cubicBezTo>
                    <a:pt x="584" y="11"/>
                    <a:pt x="583" y="9"/>
                    <a:pt x="581" y="7"/>
                  </a:cubicBezTo>
                  <a:cubicBezTo>
                    <a:pt x="579" y="5"/>
                    <a:pt x="577" y="3"/>
                    <a:pt x="574" y="3"/>
                  </a:cubicBezTo>
                  <a:cubicBezTo>
                    <a:pt x="571" y="3"/>
                    <a:pt x="569" y="4"/>
                    <a:pt x="566" y="5"/>
                  </a:cubicBezTo>
                  <a:cubicBezTo>
                    <a:pt x="564" y="7"/>
                    <a:pt x="563" y="9"/>
                    <a:pt x="562" y="12"/>
                  </a:cubicBezTo>
                  <a:cubicBezTo>
                    <a:pt x="561" y="15"/>
                    <a:pt x="558" y="30"/>
                    <a:pt x="556" y="43"/>
                  </a:cubicBezTo>
                  <a:cubicBezTo>
                    <a:pt x="548" y="43"/>
                    <a:pt x="541" y="42"/>
                    <a:pt x="534" y="42"/>
                  </a:cubicBezTo>
                  <a:cubicBezTo>
                    <a:pt x="533" y="28"/>
                    <a:pt x="531" y="13"/>
                    <a:pt x="531" y="10"/>
                  </a:cubicBezTo>
                  <a:cubicBezTo>
                    <a:pt x="531" y="7"/>
                    <a:pt x="529" y="5"/>
                    <a:pt x="527" y="3"/>
                  </a:cubicBezTo>
                  <a:cubicBezTo>
                    <a:pt x="525" y="1"/>
                    <a:pt x="523" y="0"/>
                    <a:pt x="520" y="0"/>
                  </a:cubicBezTo>
                  <a:cubicBezTo>
                    <a:pt x="517" y="0"/>
                    <a:pt x="514" y="1"/>
                    <a:pt x="512" y="3"/>
                  </a:cubicBezTo>
                  <a:cubicBezTo>
                    <a:pt x="510" y="5"/>
                    <a:pt x="509" y="7"/>
                    <a:pt x="509" y="10"/>
                  </a:cubicBezTo>
                  <a:cubicBezTo>
                    <a:pt x="508" y="13"/>
                    <a:pt x="507" y="28"/>
                    <a:pt x="506" y="42"/>
                  </a:cubicBezTo>
                  <a:cubicBezTo>
                    <a:pt x="498" y="42"/>
                    <a:pt x="491" y="43"/>
                    <a:pt x="484" y="43"/>
                  </a:cubicBezTo>
                  <a:cubicBezTo>
                    <a:pt x="481" y="30"/>
                    <a:pt x="478" y="15"/>
                    <a:pt x="478" y="12"/>
                  </a:cubicBezTo>
                  <a:cubicBezTo>
                    <a:pt x="477" y="9"/>
                    <a:pt x="475" y="7"/>
                    <a:pt x="473" y="5"/>
                  </a:cubicBezTo>
                  <a:cubicBezTo>
                    <a:pt x="471" y="4"/>
                    <a:pt x="468" y="3"/>
                    <a:pt x="466" y="3"/>
                  </a:cubicBezTo>
                  <a:cubicBezTo>
                    <a:pt x="463" y="3"/>
                    <a:pt x="460" y="5"/>
                    <a:pt x="458" y="7"/>
                  </a:cubicBezTo>
                  <a:cubicBezTo>
                    <a:pt x="457" y="9"/>
                    <a:pt x="455" y="11"/>
                    <a:pt x="455" y="14"/>
                  </a:cubicBezTo>
                  <a:cubicBezTo>
                    <a:pt x="455" y="17"/>
                    <a:pt x="456" y="32"/>
                    <a:pt x="456" y="46"/>
                  </a:cubicBezTo>
                  <a:cubicBezTo>
                    <a:pt x="449" y="47"/>
                    <a:pt x="442" y="48"/>
                    <a:pt x="435" y="50"/>
                  </a:cubicBezTo>
                  <a:cubicBezTo>
                    <a:pt x="430" y="36"/>
                    <a:pt x="426" y="22"/>
                    <a:pt x="425" y="19"/>
                  </a:cubicBezTo>
                  <a:cubicBezTo>
                    <a:pt x="424" y="16"/>
                    <a:pt x="422" y="14"/>
                    <a:pt x="420" y="13"/>
                  </a:cubicBezTo>
                  <a:cubicBezTo>
                    <a:pt x="417" y="11"/>
                    <a:pt x="415" y="11"/>
                    <a:pt x="412" y="12"/>
                  </a:cubicBezTo>
                  <a:cubicBezTo>
                    <a:pt x="409" y="12"/>
                    <a:pt x="407" y="14"/>
                    <a:pt x="405" y="16"/>
                  </a:cubicBezTo>
                  <a:cubicBezTo>
                    <a:pt x="404" y="18"/>
                    <a:pt x="403" y="21"/>
                    <a:pt x="403" y="23"/>
                  </a:cubicBezTo>
                  <a:cubicBezTo>
                    <a:pt x="403" y="27"/>
                    <a:pt x="405" y="42"/>
                    <a:pt x="407" y="55"/>
                  </a:cubicBezTo>
                  <a:cubicBezTo>
                    <a:pt x="400" y="57"/>
                    <a:pt x="393" y="59"/>
                    <a:pt x="386" y="61"/>
                  </a:cubicBezTo>
                  <a:cubicBezTo>
                    <a:pt x="380" y="48"/>
                    <a:pt x="374" y="34"/>
                    <a:pt x="373" y="31"/>
                  </a:cubicBezTo>
                  <a:cubicBezTo>
                    <a:pt x="372" y="29"/>
                    <a:pt x="370" y="27"/>
                    <a:pt x="367" y="26"/>
                  </a:cubicBezTo>
                  <a:cubicBezTo>
                    <a:pt x="365" y="25"/>
                    <a:pt x="362" y="25"/>
                    <a:pt x="359" y="26"/>
                  </a:cubicBezTo>
                  <a:cubicBezTo>
                    <a:pt x="357" y="27"/>
                    <a:pt x="355" y="28"/>
                    <a:pt x="353" y="31"/>
                  </a:cubicBezTo>
                  <a:cubicBezTo>
                    <a:pt x="352" y="33"/>
                    <a:pt x="351" y="36"/>
                    <a:pt x="352" y="38"/>
                  </a:cubicBezTo>
                  <a:cubicBezTo>
                    <a:pt x="352" y="41"/>
                    <a:pt x="356" y="56"/>
                    <a:pt x="359" y="70"/>
                  </a:cubicBezTo>
                  <a:cubicBezTo>
                    <a:pt x="352" y="72"/>
                    <a:pt x="345" y="75"/>
                    <a:pt x="339" y="78"/>
                  </a:cubicBezTo>
                  <a:cubicBezTo>
                    <a:pt x="332" y="65"/>
                    <a:pt x="324" y="52"/>
                    <a:pt x="323" y="50"/>
                  </a:cubicBezTo>
                  <a:cubicBezTo>
                    <a:pt x="321" y="47"/>
                    <a:pt x="319" y="45"/>
                    <a:pt x="317" y="45"/>
                  </a:cubicBezTo>
                  <a:cubicBezTo>
                    <a:pt x="314" y="44"/>
                    <a:pt x="311" y="44"/>
                    <a:pt x="309" y="45"/>
                  </a:cubicBezTo>
                  <a:cubicBezTo>
                    <a:pt x="306" y="46"/>
                    <a:pt x="304" y="48"/>
                    <a:pt x="303" y="51"/>
                  </a:cubicBezTo>
                  <a:cubicBezTo>
                    <a:pt x="302" y="53"/>
                    <a:pt x="301" y="56"/>
                    <a:pt x="302" y="59"/>
                  </a:cubicBezTo>
                  <a:cubicBezTo>
                    <a:pt x="303" y="62"/>
                    <a:pt x="308" y="76"/>
                    <a:pt x="313" y="89"/>
                  </a:cubicBezTo>
                  <a:cubicBezTo>
                    <a:pt x="306" y="92"/>
                    <a:pt x="300" y="96"/>
                    <a:pt x="293" y="99"/>
                  </a:cubicBezTo>
                  <a:cubicBezTo>
                    <a:pt x="285" y="88"/>
                    <a:pt x="277" y="75"/>
                    <a:pt x="275" y="73"/>
                  </a:cubicBezTo>
                  <a:cubicBezTo>
                    <a:pt x="273" y="70"/>
                    <a:pt x="271" y="69"/>
                    <a:pt x="268" y="69"/>
                  </a:cubicBezTo>
                  <a:cubicBezTo>
                    <a:pt x="265" y="68"/>
                    <a:pt x="263" y="69"/>
                    <a:pt x="260" y="70"/>
                  </a:cubicBezTo>
                  <a:cubicBezTo>
                    <a:pt x="258" y="71"/>
                    <a:pt x="256" y="74"/>
                    <a:pt x="255" y="76"/>
                  </a:cubicBezTo>
                  <a:cubicBezTo>
                    <a:pt x="254" y="79"/>
                    <a:pt x="254" y="81"/>
                    <a:pt x="255" y="84"/>
                  </a:cubicBezTo>
                  <a:cubicBezTo>
                    <a:pt x="257" y="87"/>
                    <a:pt x="263" y="101"/>
                    <a:pt x="269" y="113"/>
                  </a:cubicBezTo>
                  <a:cubicBezTo>
                    <a:pt x="263" y="117"/>
                    <a:pt x="257" y="121"/>
                    <a:pt x="251" y="125"/>
                  </a:cubicBezTo>
                  <a:cubicBezTo>
                    <a:pt x="241" y="115"/>
                    <a:pt x="231" y="103"/>
                    <a:pt x="229" y="101"/>
                  </a:cubicBezTo>
                  <a:cubicBezTo>
                    <a:pt x="227" y="99"/>
                    <a:pt x="225" y="98"/>
                    <a:pt x="222" y="97"/>
                  </a:cubicBezTo>
                  <a:cubicBezTo>
                    <a:pt x="220" y="97"/>
                    <a:pt x="217" y="98"/>
                    <a:pt x="215" y="100"/>
                  </a:cubicBezTo>
                  <a:cubicBezTo>
                    <a:pt x="212" y="101"/>
                    <a:pt x="211" y="104"/>
                    <a:pt x="210" y="106"/>
                  </a:cubicBezTo>
                  <a:cubicBezTo>
                    <a:pt x="210" y="109"/>
                    <a:pt x="210" y="112"/>
                    <a:pt x="211" y="114"/>
                  </a:cubicBezTo>
                  <a:cubicBezTo>
                    <a:pt x="213" y="117"/>
                    <a:pt x="221" y="130"/>
                    <a:pt x="228" y="142"/>
                  </a:cubicBezTo>
                  <a:cubicBezTo>
                    <a:pt x="222" y="146"/>
                    <a:pt x="216" y="151"/>
                    <a:pt x="211" y="155"/>
                  </a:cubicBezTo>
                  <a:cubicBezTo>
                    <a:pt x="201" y="146"/>
                    <a:pt x="189" y="136"/>
                    <a:pt x="187" y="134"/>
                  </a:cubicBezTo>
                  <a:cubicBezTo>
                    <a:pt x="185" y="132"/>
                    <a:pt x="182" y="131"/>
                    <a:pt x="180" y="131"/>
                  </a:cubicBezTo>
                  <a:cubicBezTo>
                    <a:pt x="177" y="131"/>
                    <a:pt x="174" y="132"/>
                    <a:pt x="172" y="134"/>
                  </a:cubicBezTo>
                  <a:cubicBezTo>
                    <a:pt x="170" y="136"/>
                    <a:pt x="169" y="138"/>
                    <a:pt x="169" y="141"/>
                  </a:cubicBezTo>
                  <a:cubicBezTo>
                    <a:pt x="168" y="144"/>
                    <a:pt x="169" y="146"/>
                    <a:pt x="171" y="149"/>
                  </a:cubicBezTo>
                  <a:cubicBezTo>
                    <a:pt x="172" y="151"/>
                    <a:pt x="181" y="163"/>
                    <a:pt x="190" y="175"/>
                  </a:cubicBezTo>
                  <a:cubicBezTo>
                    <a:pt x="185" y="180"/>
                    <a:pt x="179" y="185"/>
                    <a:pt x="175" y="190"/>
                  </a:cubicBezTo>
                  <a:cubicBezTo>
                    <a:pt x="163" y="181"/>
                    <a:pt x="151" y="172"/>
                    <a:pt x="149" y="171"/>
                  </a:cubicBezTo>
                  <a:cubicBezTo>
                    <a:pt x="146" y="169"/>
                    <a:pt x="144" y="168"/>
                    <a:pt x="141" y="169"/>
                  </a:cubicBezTo>
                  <a:cubicBezTo>
                    <a:pt x="138" y="169"/>
                    <a:pt x="136" y="170"/>
                    <a:pt x="134" y="172"/>
                  </a:cubicBezTo>
                  <a:cubicBezTo>
                    <a:pt x="132" y="174"/>
                    <a:pt x="131" y="177"/>
                    <a:pt x="131" y="180"/>
                  </a:cubicBezTo>
                  <a:cubicBezTo>
                    <a:pt x="131" y="182"/>
                    <a:pt x="132" y="185"/>
                    <a:pt x="134" y="187"/>
                  </a:cubicBezTo>
                  <a:cubicBezTo>
                    <a:pt x="136" y="190"/>
                    <a:pt x="146" y="201"/>
                    <a:pt x="155" y="211"/>
                  </a:cubicBezTo>
                  <a:cubicBezTo>
                    <a:pt x="151" y="217"/>
                    <a:pt x="146" y="222"/>
                    <a:pt x="142" y="228"/>
                  </a:cubicBezTo>
                  <a:cubicBezTo>
                    <a:pt x="130" y="221"/>
                    <a:pt x="117" y="213"/>
                    <a:pt x="114" y="211"/>
                  </a:cubicBezTo>
                  <a:cubicBezTo>
                    <a:pt x="112" y="210"/>
                    <a:pt x="109" y="210"/>
                    <a:pt x="106" y="210"/>
                  </a:cubicBezTo>
                  <a:cubicBezTo>
                    <a:pt x="104" y="211"/>
                    <a:pt x="101" y="212"/>
                    <a:pt x="100" y="215"/>
                  </a:cubicBezTo>
                  <a:cubicBezTo>
                    <a:pt x="98" y="217"/>
                    <a:pt x="97" y="220"/>
                    <a:pt x="98" y="222"/>
                  </a:cubicBezTo>
                  <a:cubicBezTo>
                    <a:pt x="98" y="225"/>
                    <a:pt x="99" y="228"/>
                    <a:pt x="101" y="230"/>
                  </a:cubicBezTo>
                  <a:cubicBezTo>
                    <a:pt x="103" y="232"/>
                    <a:pt x="115" y="242"/>
                    <a:pt x="125" y="251"/>
                  </a:cubicBezTo>
                  <a:cubicBezTo>
                    <a:pt x="121" y="257"/>
                    <a:pt x="117" y="263"/>
                    <a:pt x="113" y="269"/>
                  </a:cubicBezTo>
                  <a:cubicBezTo>
                    <a:pt x="101" y="263"/>
                    <a:pt x="87" y="257"/>
                    <a:pt x="84" y="256"/>
                  </a:cubicBezTo>
                  <a:cubicBezTo>
                    <a:pt x="82" y="254"/>
                    <a:pt x="79" y="254"/>
                    <a:pt x="76" y="255"/>
                  </a:cubicBezTo>
                  <a:cubicBezTo>
                    <a:pt x="74" y="256"/>
                    <a:pt x="71" y="258"/>
                    <a:pt x="70" y="260"/>
                  </a:cubicBezTo>
                  <a:cubicBezTo>
                    <a:pt x="69" y="263"/>
                    <a:pt x="68" y="266"/>
                    <a:pt x="69" y="268"/>
                  </a:cubicBezTo>
                  <a:cubicBezTo>
                    <a:pt x="69" y="271"/>
                    <a:pt x="71" y="273"/>
                    <a:pt x="73" y="275"/>
                  </a:cubicBezTo>
                  <a:cubicBezTo>
                    <a:pt x="75" y="277"/>
                    <a:pt x="88" y="286"/>
                    <a:pt x="99" y="294"/>
                  </a:cubicBezTo>
                  <a:cubicBezTo>
                    <a:pt x="96" y="300"/>
                    <a:pt x="92" y="306"/>
                    <a:pt x="89" y="313"/>
                  </a:cubicBezTo>
                  <a:cubicBezTo>
                    <a:pt x="76" y="308"/>
                    <a:pt x="62" y="304"/>
                    <a:pt x="59" y="303"/>
                  </a:cubicBezTo>
                  <a:cubicBezTo>
                    <a:pt x="56" y="302"/>
                    <a:pt x="53" y="302"/>
                    <a:pt x="51" y="303"/>
                  </a:cubicBezTo>
                  <a:cubicBezTo>
                    <a:pt x="49" y="304"/>
                    <a:pt x="47" y="306"/>
                    <a:pt x="45" y="309"/>
                  </a:cubicBezTo>
                  <a:cubicBezTo>
                    <a:pt x="44" y="311"/>
                    <a:pt x="44" y="314"/>
                    <a:pt x="45" y="317"/>
                  </a:cubicBezTo>
                  <a:cubicBezTo>
                    <a:pt x="46" y="319"/>
                    <a:pt x="47" y="322"/>
                    <a:pt x="50" y="323"/>
                  </a:cubicBezTo>
                  <a:cubicBezTo>
                    <a:pt x="52" y="325"/>
                    <a:pt x="66" y="332"/>
                    <a:pt x="78" y="339"/>
                  </a:cubicBezTo>
                  <a:cubicBezTo>
                    <a:pt x="75" y="346"/>
                    <a:pt x="72" y="352"/>
                    <a:pt x="70" y="359"/>
                  </a:cubicBezTo>
                  <a:cubicBezTo>
                    <a:pt x="56" y="356"/>
                    <a:pt x="42" y="353"/>
                    <a:pt x="39" y="352"/>
                  </a:cubicBezTo>
                  <a:cubicBezTo>
                    <a:pt x="36" y="351"/>
                    <a:pt x="33" y="352"/>
                    <a:pt x="31" y="353"/>
                  </a:cubicBezTo>
                  <a:cubicBezTo>
                    <a:pt x="29" y="355"/>
                    <a:pt x="27" y="357"/>
                    <a:pt x="26" y="360"/>
                  </a:cubicBezTo>
                  <a:cubicBezTo>
                    <a:pt x="25" y="362"/>
                    <a:pt x="25" y="365"/>
                    <a:pt x="26" y="368"/>
                  </a:cubicBezTo>
                  <a:cubicBezTo>
                    <a:pt x="27" y="370"/>
                    <a:pt x="29" y="372"/>
                    <a:pt x="32" y="373"/>
                  </a:cubicBezTo>
                  <a:cubicBezTo>
                    <a:pt x="35" y="375"/>
                    <a:pt x="48" y="381"/>
                    <a:pt x="61" y="386"/>
                  </a:cubicBezTo>
                  <a:cubicBezTo>
                    <a:pt x="59" y="393"/>
                    <a:pt x="57" y="400"/>
                    <a:pt x="56" y="407"/>
                  </a:cubicBezTo>
                  <a:cubicBezTo>
                    <a:pt x="42" y="405"/>
                    <a:pt x="27" y="404"/>
                    <a:pt x="24" y="403"/>
                  </a:cubicBezTo>
                  <a:cubicBezTo>
                    <a:pt x="21" y="403"/>
                    <a:pt x="18" y="404"/>
                    <a:pt x="16" y="406"/>
                  </a:cubicBezTo>
                  <a:cubicBezTo>
                    <a:pt x="14" y="407"/>
                    <a:pt x="12" y="410"/>
                    <a:pt x="12" y="412"/>
                  </a:cubicBezTo>
                  <a:cubicBezTo>
                    <a:pt x="11" y="415"/>
                    <a:pt x="12" y="418"/>
                    <a:pt x="13" y="420"/>
                  </a:cubicBezTo>
                  <a:cubicBezTo>
                    <a:pt x="14" y="423"/>
                    <a:pt x="16" y="425"/>
                    <a:pt x="19" y="425"/>
                  </a:cubicBezTo>
                  <a:cubicBezTo>
                    <a:pt x="22" y="426"/>
                    <a:pt x="36" y="431"/>
                    <a:pt x="50" y="435"/>
                  </a:cubicBezTo>
                  <a:cubicBezTo>
                    <a:pt x="48" y="442"/>
                    <a:pt x="47" y="449"/>
                    <a:pt x="46" y="456"/>
                  </a:cubicBezTo>
                  <a:cubicBezTo>
                    <a:pt x="32" y="456"/>
                    <a:pt x="17" y="456"/>
                    <a:pt x="14" y="456"/>
                  </a:cubicBezTo>
                  <a:cubicBezTo>
                    <a:pt x="11" y="456"/>
                    <a:pt x="9" y="457"/>
                    <a:pt x="7" y="459"/>
                  </a:cubicBezTo>
                  <a:cubicBezTo>
                    <a:pt x="5" y="461"/>
                    <a:pt x="4" y="463"/>
                    <a:pt x="3" y="466"/>
                  </a:cubicBezTo>
                  <a:cubicBezTo>
                    <a:pt x="3" y="469"/>
                    <a:pt x="4" y="472"/>
                    <a:pt x="5" y="474"/>
                  </a:cubicBezTo>
                  <a:cubicBezTo>
                    <a:pt x="7" y="476"/>
                    <a:pt x="9" y="478"/>
                    <a:pt x="12" y="478"/>
                  </a:cubicBezTo>
                  <a:cubicBezTo>
                    <a:pt x="15" y="479"/>
                    <a:pt x="30" y="482"/>
                    <a:pt x="43" y="485"/>
                  </a:cubicBezTo>
                  <a:cubicBezTo>
                    <a:pt x="43" y="492"/>
                    <a:pt x="43" y="499"/>
                    <a:pt x="42" y="506"/>
                  </a:cubicBezTo>
                  <a:cubicBezTo>
                    <a:pt x="28" y="508"/>
                    <a:pt x="13" y="509"/>
                    <a:pt x="10" y="509"/>
                  </a:cubicBezTo>
                  <a:cubicBezTo>
                    <a:pt x="7" y="510"/>
                    <a:pt x="5" y="511"/>
                    <a:pt x="3" y="513"/>
                  </a:cubicBezTo>
                  <a:cubicBezTo>
                    <a:pt x="2" y="515"/>
                    <a:pt x="0" y="518"/>
                    <a:pt x="0" y="521"/>
                  </a:cubicBezTo>
                  <a:cubicBezTo>
                    <a:pt x="0" y="523"/>
                    <a:pt x="2" y="526"/>
                    <a:pt x="3" y="528"/>
                  </a:cubicBezTo>
                  <a:cubicBezTo>
                    <a:pt x="5" y="530"/>
                    <a:pt x="7" y="531"/>
                    <a:pt x="10" y="532"/>
                  </a:cubicBezTo>
                  <a:cubicBezTo>
                    <a:pt x="13" y="532"/>
                    <a:pt x="28" y="533"/>
                    <a:pt x="42" y="535"/>
                  </a:cubicBezTo>
                  <a:cubicBezTo>
                    <a:pt x="43" y="542"/>
                    <a:pt x="43" y="549"/>
                    <a:pt x="43" y="556"/>
                  </a:cubicBezTo>
                  <a:cubicBezTo>
                    <a:pt x="30" y="559"/>
                    <a:pt x="15" y="562"/>
                    <a:pt x="12" y="563"/>
                  </a:cubicBezTo>
                  <a:cubicBezTo>
                    <a:pt x="9" y="563"/>
                    <a:pt x="7" y="565"/>
                    <a:pt x="5" y="567"/>
                  </a:cubicBezTo>
                  <a:cubicBezTo>
                    <a:pt x="4" y="569"/>
                    <a:pt x="3" y="572"/>
                    <a:pt x="3" y="575"/>
                  </a:cubicBezTo>
                  <a:cubicBezTo>
                    <a:pt x="4" y="578"/>
                    <a:pt x="5" y="580"/>
                    <a:pt x="7" y="582"/>
                  </a:cubicBezTo>
                  <a:cubicBezTo>
                    <a:pt x="9" y="584"/>
                    <a:pt x="11" y="585"/>
                    <a:pt x="14" y="585"/>
                  </a:cubicBezTo>
                  <a:cubicBezTo>
                    <a:pt x="17" y="585"/>
                    <a:pt x="32" y="585"/>
                    <a:pt x="46" y="585"/>
                  </a:cubicBezTo>
                  <a:cubicBezTo>
                    <a:pt x="47" y="592"/>
                    <a:pt x="48" y="599"/>
                    <a:pt x="50" y="606"/>
                  </a:cubicBezTo>
                  <a:cubicBezTo>
                    <a:pt x="36" y="610"/>
                    <a:pt x="22" y="615"/>
                    <a:pt x="19" y="616"/>
                  </a:cubicBezTo>
                  <a:cubicBezTo>
                    <a:pt x="16" y="617"/>
                    <a:pt x="14" y="618"/>
                    <a:pt x="13" y="621"/>
                  </a:cubicBezTo>
                  <a:cubicBezTo>
                    <a:pt x="12" y="623"/>
                    <a:pt x="11" y="626"/>
                    <a:pt x="12" y="629"/>
                  </a:cubicBezTo>
                  <a:cubicBezTo>
                    <a:pt x="12" y="631"/>
                    <a:pt x="14" y="634"/>
                    <a:pt x="16" y="635"/>
                  </a:cubicBezTo>
                  <a:cubicBezTo>
                    <a:pt x="18" y="637"/>
                    <a:pt x="21" y="638"/>
                    <a:pt x="24" y="638"/>
                  </a:cubicBezTo>
                  <a:cubicBezTo>
                    <a:pt x="27" y="637"/>
                    <a:pt x="42" y="636"/>
                    <a:pt x="56" y="634"/>
                  </a:cubicBezTo>
                  <a:cubicBezTo>
                    <a:pt x="57" y="641"/>
                    <a:pt x="59" y="648"/>
                    <a:pt x="61" y="655"/>
                  </a:cubicBezTo>
                  <a:cubicBezTo>
                    <a:pt x="48" y="660"/>
                    <a:pt x="35" y="666"/>
                    <a:pt x="32" y="668"/>
                  </a:cubicBezTo>
                  <a:cubicBezTo>
                    <a:pt x="29" y="669"/>
                    <a:pt x="27" y="671"/>
                    <a:pt x="26" y="673"/>
                  </a:cubicBezTo>
                  <a:cubicBezTo>
                    <a:pt x="25" y="676"/>
                    <a:pt x="25" y="679"/>
                    <a:pt x="26" y="681"/>
                  </a:cubicBezTo>
                  <a:cubicBezTo>
                    <a:pt x="27" y="684"/>
                    <a:pt x="29" y="686"/>
                    <a:pt x="31" y="688"/>
                  </a:cubicBezTo>
                  <a:cubicBezTo>
                    <a:pt x="33" y="689"/>
                    <a:pt x="36" y="690"/>
                    <a:pt x="39" y="689"/>
                  </a:cubicBezTo>
                  <a:cubicBezTo>
                    <a:pt x="42" y="688"/>
                    <a:pt x="56" y="685"/>
                    <a:pt x="70" y="682"/>
                  </a:cubicBezTo>
                  <a:cubicBezTo>
                    <a:pt x="72" y="689"/>
                    <a:pt x="75" y="695"/>
                    <a:pt x="78" y="702"/>
                  </a:cubicBezTo>
                  <a:cubicBezTo>
                    <a:pt x="66" y="709"/>
                    <a:pt x="52" y="716"/>
                    <a:pt x="50" y="718"/>
                  </a:cubicBezTo>
                  <a:cubicBezTo>
                    <a:pt x="47" y="719"/>
                    <a:pt x="46" y="722"/>
                    <a:pt x="45" y="724"/>
                  </a:cubicBezTo>
                  <a:cubicBezTo>
                    <a:pt x="44" y="727"/>
                    <a:pt x="44" y="730"/>
                    <a:pt x="45" y="732"/>
                  </a:cubicBezTo>
                  <a:cubicBezTo>
                    <a:pt x="47" y="735"/>
                    <a:pt x="49" y="737"/>
                    <a:pt x="51" y="738"/>
                  </a:cubicBezTo>
                  <a:cubicBezTo>
                    <a:pt x="53" y="739"/>
                    <a:pt x="56" y="739"/>
                    <a:pt x="59" y="738"/>
                  </a:cubicBezTo>
                  <a:cubicBezTo>
                    <a:pt x="62" y="737"/>
                    <a:pt x="76" y="733"/>
                    <a:pt x="89" y="728"/>
                  </a:cubicBezTo>
                  <a:cubicBezTo>
                    <a:pt x="92" y="735"/>
                    <a:pt x="96" y="741"/>
                    <a:pt x="99" y="747"/>
                  </a:cubicBezTo>
                  <a:cubicBezTo>
                    <a:pt x="88" y="755"/>
                    <a:pt x="75" y="764"/>
                    <a:pt x="73" y="766"/>
                  </a:cubicBezTo>
                  <a:cubicBezTo>
                    <a:pt x="71" y="768"/>
                    <a:pt x="69" y="770"/>
                    <a:pt x="69" y="773"/>
                  </a:cubicBezTo>
                  <a:cubicBezTo>
                    <a:pt x="68" y="775"/>
                    <a:pt x="69" y="778"/>
                    <a:pt x="70" y="781"/>
                  </a:cubicBezTo>
                  <a:cubicBezTo>
                    <a:pt x="71" y="783"/>
                    <a:pt x="74" y="785"/>
                    <a:pt x="76" y="786"/>
                  </a:cubicBezTo>
                  <a:cubicBezTo>
                    <a:pt x="79" y="787"/>
                    <a:pt x="82" y="787"/>
                    <a:pt x="84" y="786"/>
                  </a:cubicBezTo>
                  <a:cubicBezTo>
                    <a:pt x="87" y="784"/>
                    <a:pt x="101" y="778"/>
                    <a:pt x="113" y="772"/>
                  </a:cubicBezTo>
                  <a:cubicBezTo>
                    <a:pt x="117" y="778"/>
                    <a:pt x="121" y="784"/>
                    <a:pt x="125" y="790"/>
                  </a:cubicBezTo>
                  <a:cubicBezTo>
                    <a:pt x="115" y="799"/>
                    <a:pt x="103" y="809"/>
                    <a:pt x="101" y="812"/>
                  </a:cubicBezTo>
                  <a:cubicBezTo>
                    <a:pt x="99" y="813"/>
                    <a:pt x="98" y="816"/>
                    <a:pt x="98" y="819"/>
                  </a:cubicBezTo>
                  <a:cubicBezTo>
                    <a:pt x="97" y="821"/>
                    <a:pt x="98" y="824"/>
                    <a:pt x="100" y="826"/>
                  </a:cubicBezTo>
                  <a:cubicBezTo>
                    <a:pt x="101" y="829"/>
                    <a:pt x="104" y="830"/>
                    <a:pt x="106" y="831"/>
                  </a:cubicBezTo>
                  <a:cubicBezTo>
                    <a:pt x="109" y="831"/>
                    <a:pt x="112" y="831"/>
                    <a:pt x="114" y="830"/>
                  </a:cubicBezTo>
                  <a:cubicBezTo>
                    <a:pt x="117" y="828"/>
                    <a:pt x="130" y="820"/>
                    <a:pt x="142" y="813"/>
                  </a:cubicBezTo>
                  <a:cubicBezTo>
                    <a:pt x="146" y="819"/>
                    <a:pt x="151" y="825"/>
                    <a:pt x="155" y="830"/>
                  </a:cubicBezTo>
                  <a:cubicBezTo>
                    <a:pt x="146" y="840"/>
                    <a:pt x="136" y="851"/>
                    <a:pt x="134" y="854"/>
                  </a:cubicBezTo>
                  <a:cubicBezTo>
                    <a:pt x="132" y="856"/>
                    <a:pt x="131" y="859"/>
                    <a:pt x="131" y="861"/>
                  </a:cubicBezTo>
                  <a:cubicBezTo>
                    <a:pt x="131" y="864"/>
                    <a:pt x="132" y="867"/>
                    <a:pt x="134" y="869"/>
                  </a:cubicBezTo>
                  <a:cubicBezTo>
                    <a:pt x="136" y="871"/>
                    <a:pt x="138" y="872"/>
                    <a:pt x="141" y="872"/>
                  </a:cubicBezTo>
                  <a:cubicBezTo>
                    <a:pt x="144" y="873"/>
                    <a:pt x="146" y="872"/>
                    <a:pt x="149" y="870"/>
                  </a:cubicBezTo>
                  <a:cubicBezTo>
                    <a:pt x="151" y="869"/>
                    <a:pt x="163" y="860"/>
                    <a:pt x="175" y="851"/>
                  </a:cubicBezTo>
                  <a:cubicBezTo>
                    <a:pt x="179" y="856"/>
                    <a:pt x="185" y="861"/>
                    <a:pt x="190" y="866"/>
                  </a:cubicBezTo>
                  <a:cubicBezTo>
                    <a:pt x="181" y="878"/>
                    <a:pt x="172" y="890"/>
                    <a:pt x="171" y="892"/>
                  </a:cubicBezTo>
                  <a:cubicBezTo>
                    <a:pt x="169" y="895"/>
                    <a:pt x="168" y="897"/>
                    <a:pt x="169" y="900"/>
                  </a:cubicBezTo>
                  <a:cubicBezTo>
                    <a:pt x="169" y="903"/>
                    <a:pt x="170" y="905"/>
                    <a:pt x="172" y="907"/>
                  </a:cubicBezTo>
                  <a:cubicBezTo>
                    <a:pt x="174" y="909"/>
                    <a:pt x="177" y="910"/>
                    <a:pt x="180" y="910"/>
                  </a:cubicBezTo>
                  <a:cubicBezTo>
                    <a:pt x="182" y="910"/>
                    <a:pt x="185" y="909"/>
                    <a:pt x="187" y="907"/>
                  </a:cubicBezTo>
                  <a:cubicBezTo>
                    <a:pt x="189" y="905"/>
                    <a:pt x="201" y="895"/>
                    <a:pt x="211" y="886"/>
                  </a:cubicBezTo>
                  <a:cubicBezTo>
                    <a:pt x="216" y="890"/>
                    <a:pt x="222" y="895"/>
                    <a:pt x="228" y="899"/>
                  </a:cubicBezTo>
                  <a:cubicBezTo>
                    <a:pt x="221" y="911"/>
                    <a:pt x="213" y="924"/>
                    <a:pt x="211" y="927"/>
                  </a:cubicBezTo>
                  <a:cubicBezTo>
                    <a:pt x="210" y="929"/>
                    <a:pt x="210" y="932"/>
                    <a:pt x="210" y="935"/>
                  </a:cubicBezTo>
                  <a:cubicBezTo>
                    <a:pt x="211" y="937"/>
                    <a:pt x="212" y="940"/>
                    <a:pt x="215" y="941"/>
                  </a:cubicBezTo>
                  <a:cubicBezTo>
                    <a:pt x="217" y="943"/>
                    <a:pt x="220" y="944"/>
                    <a:pt x="222" y="944"/>
                  </a:cubicBezTo>
                  <a:cubicBezTo>
                    <a:pt x="225" y="943"/>
                    <a:pt x="228" y="942"/>
                    <a:pt x="229" y="940"/>
                  </a:cubicBezTo>
                  <a:cubicBezTo>
                    <a:pt x="231" y="938"/>
                    <a:pt x="241" y="926"/>
                    <a:pt x="251" y="916"/>
                  </a:cubicBezTo>
                  <a:cubicBezTo>
                    <a:pt x="257" y="920"/>
                    <a:pt x="263" y="924"/>
                    <a:pt x="269" y="928"/>
                  </a:cubicBezTo>
                  <a:cubicBezTo>
                    <a:pt x="263" y="940"/>
                    <a:pt x="257" y="954"/>
                    <a:pt x="255" y="957"/>
                  </a:cubicBezTo>
                  <a:cubicBezTo>
                    <a:pt x="254" y="960"/>
                    <a:pt x="254" y="962"/>
                    <a:pt x="255" y="965"/>
                  </a:cubicBezTo>
                  <a:cubicBezTo>
                    <a:pt x="256" y="967"/>
                    <a:pt x="258" y="970"/>
                    <a:pt x="260" y="971"/>
                  </a:cubicBezTo>
                  <a:cubicBezTo>
                    <a:pt x="263" y="973"/>
                    <a:pt x="265" y="973"/>
                    <a:pt x="268" y="972"/>
                  </a:cubicBezTo>
                  <a:cubicBezTo>
                    <a:pt x="271" y="972"/>
                    <a:pt x="273" y="971"/>
                    <a:pt x="275" y="968"/>
                  </a:cubicBezTo>
                  <a:cubicBezTo>
                    <a:pt x="277" y="966"/>
                    <a:pt x="285" y="953"/>
                    <a:pt x="293" y="942"/>
                  </a:cubicBezTo>
                  <a:cubicBezTo>
                    <a:pt x="300" y="945"/>
                    <a:pt x="306" y="949"/>
                    <a:pt x="313" y="952"/>
                  </a:cubicBezTo>
                  <a:cubicBezTo>
                    <a:pt x="308" y="965"/>
                    <a:pt x="303" y="979"/>
                    <a:pt x="302" y="982"/>
                  </a:cubicBezTo>
                  <a:cubicBezTo>
                    <a:pt x="301" y="985"/>
                    <a:pt x="302" y="988"/>
                    <a:pt x="303" y="990"/>
                  </a:cubicBezTo>
                  <a:cubicBezTo>
                    <a:pt x="304" y="993"/>
                    <a:pt x="306" y="995"/>
                    <a:pt x="309" y="996"/>
                  </a:cubicBezTo>
                  <a:cubicBezTo>
                    <a:pt x="311" y="997"/>
                    <a:pt x="314" y="997"/>
                    <a:pt x="317" y="996"/>
                  </a:cubicBezTo>
                  <a:cubicBezTo>
                    <a:pt x="319" y="996"/>
                    <a:pt x="321" y="994"/>
                    <a:pt x="323" y="991"/>
                  </a:cubicBezTo>
                  <a:cubicBezTo>
                    <a:pt x="324" y="989"/>
                    <a:pt x="332" y="976"/>
                    <a:pt x="339" y="963"/>
                  </a:cubicBezTo>
                  <a:cubicBezTo>
                    <a:pt x="345" y="966"/>
                    <a:pt x="352" y="969"/>
                    <a:pt x="359" y="971"/>
                  </a:cubicBezTo>
                  <a:cubicBezTo>
                    <a:pt x="356" y="985"/>
                    <a:pt x="352" y="1000"/>
                    <a:pt x="352" y="1003"/>
                  </a:cubicBezTo>
                  <a:cubicBezTo>
                    <a:pt x="351" y="1005"/>
                    <a:pt x="352" y="1008"/>
                    <a:pt x="353" y="1010"/>
                  </a:cubicBezTo>
                  <a:cubicBezTo>
                    <a:pt x="355" y="1013"/>
                    <a:pt x="357" y="1014"/>
                    <a:pt x="359" y="1015"/>
                  </a:cubicBezTo>
                  <a:cubicBezTo>
                    <a:pt x="362" y="1016"/>
                    <a:pt x="365" y="1016"/>
                    <a:pt x="367" y="1015"/>
                  </a:cubicBezTo>
                  <a:cubicBezTo>
                    <a:pt x="370" y="1014"/>
                    <a:pt x="372" y="1012"/>
                    <a:pt x="373" y="1010"/>
                  </a:cubicBezTo>
                  <a:cubicBezTo>
                    <a:pt x="374" y="1007"/>
                    <a:pt x="380" y="993"/>
                    <a:pt x="386" y="980"/>
                  </a:cubicBezTo>
                  <a:cubicBezTo>
                    <a:pt x="393" y="982"/>
                    <a:pt x="400" y="984"/>
                    <a:pt x="407" y="986"/>
                  </a:cubicBezTo>
                  <a:cubicBezTo>
                    <a:pt x="405" y="999"/>
                    <a:pt x="403" y="1014"/>
                    <a:pt x="403" y="1018"/>
                  </a:cubicBezTo>
                  <a:cubicBezTo>
                    <a:pt x="403" y="1020"/>
                    <a:pt x="404" y="1023"/>
                    <a:pt x="405" y="1025"/>
                  </a:cubicBezTo>
                  <a:cubicBezTo>
                    <a:pt x="407" y="1027"/>
                    <a:pt x="409" y="1029"/>
                    <a:pt x="412" y="1029"/>
                  </a:cubicBezTo>
                  <a:cubicBezTo>
                    <a:pt x="415" y="1030"/>
                    <a:pt x="417" y="1030"/>
                    <a:pt x="420" y="1028"/>
                  </a:cubicBezTo>
                  <a:cubicBezTo>
                    <a:pt x="422" y="1027"/>
                    <a:pt x="424" y="1025"/>
                    <a:pt x="425" y="1022"/>
                  </a:cubicBezTo>
                  <a:cubicBezTo>
                    <a:pt x="426" y="1019"/>
                    <a:pt x="430" y="1005"/>
                    <a:pt x="435" y="991"/>
                  </a:cubicBezTo>
                  <a:cubicBezTo>
                    <a:pt x="442" y="993"/>
                    <a:pt x="449" y="994"/>
                    <a:pt x="456" y="995"/>
                  </a:cubicBezTo>
                  <a:cubicBezTo>
                    <a:pt x="456" y="1009"/>
                    <a:pt x="455" y="1024"/>
                    <a:pt x="455" y="1027"/>
                  </a:cubicBezTo>
                  <a:cubicBezTo>
                    <a:pt x="455" y="1030"/>
                    <a:pt x="457" y="1033"/>
                    <a:pt x="458" y="1034"/>
                  </a:cubicBezTo>
                  <a:cubicBezTo>
                    <a:pt x="460" y="1036"/>
                    <a:pt x="463" y="1038"/>
                    <a:pt x="466" y="1038"/>
                  </a:cubicBezTo>
                  <a:cubicBezTo>
                    <a:pt x="468" y="1038"/>
                    <a:pt x="471" y="1037"/>
                    <a:pt x="473" y="1036"/>
                  </a:cubicBezTo>
                  <a:cubicBezTo>
                    <a:pt x="475" y="1034"/>
                    <a:pt x="477" y="1032"/>
                    <a:pt x="478" y="1029"/>
                  </a:cubicBezTo>
                  <a:cubicBezTo>
                    <a:pt x="478" y="1026"/>
                    <a:pt x="481" y="1011"/>
                    <a:pt x="484" y="998"/>
                  </a:cubicBezTo>
                  <a:cubicBezTo>
                    <a:pt x="491" y="998"/>
                    <a:pt x="498" y="999"/>
                    <a:pt x="506" y="999"/>
                  </a:cubicBezTo>
                  <a:cubicBezTo>
                    <a:pt x="507" y="1013"/>
                    <a:pt x="508" y="1028"/>
                    <a:pt x="509" y="1031"/>
                  </a:cubicBezTo>
                  <a:cubicBezTo>
                    <a:pt x="509" y="1034"/>
                    <a:pt x="510" y="1036"/>
                    <a:pt x="512" y="1038"/>
                  </a:cubicBezTo>
                  <a:cubicBezTo>
                    <a:pt x="514" y="1040"/>
                    <a:pt x="517" y="1041"/>
                    <a:pt x="520" y="1041"/>
                  </a:cubicBezTo>
                  <a:cubicBezTo>
                    <a:pt x="523" y="1041"/>
                    <a:pt x="525" y="1040"/>
                    <a:pt x="527" y="1038"/>
                  </a:cubicBezTo>
                  <a:cubicBezTo>
                    <a:pt x="529" y="1036"/>
                    <a:pt x="531" y="1034"/>
                    <a:pt x="531" y="1031"/>
                  </a:cubicBezTo>
                  <a:cubicBezTo>
                    <a:pt x="531" y="1028"/>
                    <a:pt x="533" y="1013"/>
                    <a:pt x="534" y="999"/>
                  </a:cubicBezTo>
                  <a:cubicBezTo>
                    <a:pt x="541" y="999"/>
                    <a:pt x="548" y="998"/>
                    <a:pt x="556" y="998"/>
                  </a:cubicBezTo>
                  <a:cubicBezTo>
                    <a:pt x="558" y="1011"/>
                    <a:pt x="561" y="1026"/>
                    <a:pt x="562" y="1029"/>
                  </a:cubicBezTo>
                  <a:cubicBezTo>
                    <a:pt x="563" y="1032"/>
                    <a:pt x="564" y="1034"/>
                    <a:pt x="566" y="1036"/>
                  </a:cubicBezTo>
                  <a:cubicBezTo>
                    <a:pt x="569" y="1038"/>
                    <a:pt x="571" y="1038"/>
                    <a:pt x="574" y="1038"/>
                  </a:cubicBezTo>
                  <a:cubicBezTo>
                    <a:pt x="577" y="1038"/>
                    <a:pt x="579" y="1036"/>
                    <a:pt x="581" y="1034"/>
                  </a:cubicBezTo>
                  <a:cubicBezTo>
                    <a:pt x="583" y="1032"/>
                    <a:pt x="584" y="1030"/>
                    <a:pt x="584" y="1027"/>
                  </a:cubicBezTo>
                  <a:cubicBezTo>
                    <a:pt x="584" y="1024"/>
                    <a:pt x="584" y="1009"/>
                    <a:pt x="584" y="995"/>
                  </a:cubicBezTo>
                  <a:cubicBezTo>
                    <a:pt x="591" y="994"/>
                    <a:pt x="598" y="993"/>
                    <a:pt x="605" y="991"/>
                  </a:cubicBezTo>
                  <a:cubicBezTo>
                    <a:pt x="609" y="1005"/>
                    <a:pt x="614" y="1019"/>
                    <a:pt x="615" y="1022"/>
                  </a:cubicBezTo>
                  <a:cubicBezTo>
                    <a:pt x="616" y="1025"/>
                    <a:pt x="618" y="1027"/>
                    <a:pt x="620" y="1028"/>
                  </a:cubicBezTo>
                  <a:cubicBezTo>
                    <a:pt x="622" y="1030"/>
                    <a:pt x="625" y="1030"/>
                    <a:pt x="628" y="1029"/>
                  </a:cubicBezTo>
                  <a:cubicBezTo>
                    <a:pt x="631" y="1029"/>
                    <a:pt x="633" y="1027"/>
                    <a:pt x="635" y="1025"/>
                  </a:cubicBezTo>
                  <a:cubicBezTo>
                    <a:pt x="636" y="1023"/>
                    <a:pt x="637" y="1020"/>
                    <a:pt x="637" y="1018"/>
                  </a:cubicBezTo>
                  <a:cubicBezTo>
                    <a:pt x="636" y="1014"/>
                    <a:pt x="635" y="999"/>
                    <a:pt x="633" y="986"/>
                  </a:cubicBezTo>
                  <a:cubicBezTo>
                    <a:pt x="640" y="984"/>
                    <a:pt x="647" y="982"/>
                    <a:pt x="654" y="980"/>
                  </a:cubicBezTo>
                  <a:cubicBezTo>
                    <a:pt x="659" y="993"/>
                    <a:pt x="665" y="1007"/>
                    <a:pt x="667" y="1010"/>
                  </a:cubicBezTo>
                  <a:cubicBezTo>
                    <a:pt x="668" y="1012"/>
                    <a:pt x="670" y="1014"/>
                    <a:pt x="672" y="1015"/>
                  </a:cubicBezTo>
                  <a:cubicBezTo>
                    <a:pt x="675" y="1016"/>
                    <a:pt x="678" y="1016"/>
                    <a:pt x="680" y="1015"/>
                  </a:cubicBezTo>
                  <a:cubicBezTo>
                    <a:pt x="683" y="1014"/>
                    <a:pt x="685" y="1013"/>
                    <a:pt x="687" y="1010"/>
                  </a:cubicBezTo>
                  <a:cubicBezTo>
                    <a:pt x="688" y="1008"/>
                    <a:pt x="689" y="1005"/>
                    <a:pt x="688" y="1003"/>
                  </a:cubicBezTo>
                  <a:cubicBezTo>
                    <a:pt x="687" y="1000"/>
                    <a:pt x="684" y="985"/>
                    <a:pt x="681" y="971"/>
                  </a:cubicBezTo>
                  <a:cubicBezTo>
                    <a:pt x="688" y="969"/>
                    <a:pt x="694" y="966"/>
                    <a:pt x="701" y="963"/>
                  </a:cubicBezTo>
                  <a:cubicBezTo>
                    <a:pt x="708" y="976"/>
                    <a:pt x="715" y="989"/>
                    <a:pt x="717" y="992"/>
                  </a:cubicBezTo>
                  <a:cubicBezTo>
                    <a:pt x="718" y="994"/>
                    <a:pt x="721" y="996"/>
                    <a:pt x="723" y="996"/>
                  </a:cubicBezTo>
                  <a:cubicBezTo>
                    <a:pt x="726" y="997"/>
                    <a:pt x="729" y="997"/>
                    <a:pt x="731" y="996"/>
                  </a:cubicBezTo>
                  <a:cubicBezTo>
                    <a:pt x="734" y="995"/>
                    <a:pt x="736" y="993"/>
                    <a:pt x="737" y="990"/>
                  </a:cubicBezTo>
                  <a:cubicBezTo>
                    <a:pt x="738" y="988"/>
                    <a:pt x="738" y="985"/>
                    <a:pt x="737" y="982"/>
                  </a:cubicBezTo>
                  <a:cubicBezTo>
                    <a:pt x="736" y="979"/>
                    <a:pt x="732" y="965"/>
                    <a:pt x="727" y="952"/>
                  </a:cubicBezTo>
                  <a:cubicBezTo>
                    <a:pt x="734" y="949"/>
                    <a:pt x="740" y="945"/>
                    <a:pt x="746" y="942"/>
                  </a:cubicBezTo>
                  <a:cubicBezTo>
                    <a:pt x="754" y="953"/>
                    <a:pt x="763" y="966"/>
                    <a:pt x="765" y="968"/>
                  </a:cubicBezTo>
                  <a:cubicBezTo>
                    <a:pt x="767" y="971"/>
                    <a:pt x="769" y="972"/>
                    <a:pt x="772" y="972"/>
                  </a:cubicBezTo>
                  <a:cubicBezTo>
                    <a:pt x="774" y="973"/>
                    <a:pt x="777" y="973"/>
                    <a:pt x="780" y="971"/>
                  </a:cubicBezTo>
                  <a:cubicBezTo>
                    <a:pt x="782" y="970"/>
                    <a:pt x="784" y="967"/>
                    <a:pt x="785" y="965"/>
                  </a:cubicBezTo>
                  <a:cubicBezTo>
                    <a:pt x="786" y="962"/>
                    <a:pt x="786" y="960"/>
                    <a:pt x="784" y="957"/>
                  </a:cubicBezTo>
                  <a:cubicBezTo>
                    <a:pt x="783" y="954"/>
                    <a:pt x="777" y="940"/>
                    <a:pt x="771" y="928"/>
                  </a:cubicBezTo>
                  <a:cubicBezTo>
                    <a:pt x="777" y="924"/>
                    <a:pt x="783" y="920"/>
                    <a:pt x="789" y="916"/>
                  </a:cubicBezTo>
                  <a:cubicBezTo>
                    <a:pt x="798" y="926"/>
                    <a:pt x="808" y="938"/>
                    <a:pt x="810" y="940"/>
                  </a:cubicBezTo>
                  <a:cubicBezTo>
                    <a:pt x="812" y="942"/>
                    <a:pt x="815" y="943"/>
                    <a:pt x="818" y="944"/>
                  </a:cubicBezTo>
                  <a:cubicBezTo>
                    <a:pt x="820" y="944"/>
                    <a:pt x="823" y="943"/>
                    <a:pt x="825" y="941"/>
                  </a:cubicBezTo>
                  <a:cubicBezTo>
                    <a:pt x="827" y="940"/>
                    <a:pt x="829" y="937"/>
                    <a:pt x="830" y="935"/>
                  </a:cubicBezTo>
                  <a:cubicBezTo>
                    <a:pt x="830" y="932"/>
                    <a:pt x="830" y="929"/>
                    <a:pt x="829" y="927"/>
                  </a:cubicBezTo>
                  <a:cubicBezTo>
                    <a:pt x="827" y="924"/>
                    <a:pt x="819" y="911"/>
                    <a:pt x="812" y="899"/>
                  </a:cubicBezTo>
                  <a:cubicBezTo>
                    <a:pt x="818" y="895"/>
                    <a:pt x="823" y="890"/>
                    <a:pt x="829" y="886"/>
                  </a:cubicBezTo>
                  <a:cubicBezTo>
                    <a:pt x="839" y="895"/>
                    <a:pt x="850" y="905"/>
                    <a:pt x="853" y="907"/>
                  </a:cubicBezTo>
                  <a:cubicBezTo>
                    <a:pt x="855" y="909"/>
                    <a:pt x="857" y="910"/>
                    <a:pt x="860" y="910"/>
                  </a:cubicBezTo>
                  <a:cubicBezTo>
                    <a:pt x="863" y="910"/>
                    <a:pt x="865" y="909"/>
                    <a:pt x="867" y="907"/>
                  </a:cubicBezTo>
                  <a:cubicBezTo>
                    <a:pt x="870" y="905"/>
                    <a:pt x="871" y="903"/>
                    <a:pt x="871" y="900"/>
                  </a:cubicBezTo>
                  <a:cubicBezTo>
                    <a:pt x="871" y="897"/>
                    <a:pt x="871" y="895"/>
                    <a:pt x="869" y="892"/>
                  </a:cubicBezTo>
                  <a:cubicBezTo>
                    <a:pt x="867" y="890"/>
                    <a:pt x="858" y="878"/>
                    <a:pt x="850" y="866"/>
                  </a:cubicBezTo>
                  <a:cubicBezTo>
                    <a:pt x="855" y="861"/>
                    <a:pt x="860" y="856"/>
                    <a:pt x="865" y="851"/>
                  </a:cubicBezTo>
                  <a:cubicBezTo>
                    <a:pt x="876" y="860"/>
                    <a:pt x="889" y="869"/>
                    <a:pt x="891" y="870"/>
                  </a:cubicBezTo>
                  <a:cubicBezTo>
                    <a:pt x="893" y="872"/>
                    <a:pt x="896" y="873"/>
                    <a:pt x="899" y="872"/>
                  </a:cubicBezTo>
                  <a:cubicBezTo>
                    <a:pt x="901" y="872"/>
                    <a:pt x="904" y="871"/>
                    <a:pt x="906" y="869"/>
                  </a:cubicBezTo>
                  <a:cubicBezTo>
                    <a:pt x="908" y="867"/>
                    <a:pt x="909" y="864"/>
                    <a:pt x="909" y="861"/>
                  </a:cubicBezTo>
                  <a:cubicBezTo>
                    <a:pt x="909" y="859"/>
                    <a:pt x="908" y="856"/>
                    <a:pt x="906" y="854"/>
                  </a:cubicBezTo>
                  <a:cubicBezTo>
                    <a:pt x="904" y="851"/>
                    <a:pt x="894" y="840"/>
                    <a:pt x="884" y="830"/>
                  </a:cubicBezTo>
                  <a:cubicBezTo>
                    <a:pt x="889" y="825"/>
                    <a:pt x="893" y="819"/>
                    <a:pt x="898" y="813"/>
                  </a:cubicBezTo>
                  <a:cubicBezTo>
                    <a:pt x="910" y="820"/>
                    <a:pt x="923" y="828"/>
                    <a:pt x="926" y="830"/>
                  </a:cubicBezTo>
                  <a:cubicBezTo>
                    <a:pt x="928" y="831"/>
                    <a:pt x="931" y="831"/>
                    <a:pt x="933" y="831"/>
                  </a:cubicBezTo>
                  <a:cubicBezTo>
                    <a:pt x="936" y="830"/>
                    <a:pt x="938" y="829"/>
                    <a:pt x="940" y="826"/>
                  </a:cubicBezTo>
                  <a:cubicBezTo>
                    <a:pt x="942" y="824"/>
                    <a:pt x="942" y="821"/>
                    <a:pt x="942" y="819"/>
                  </a:cubicBezTo>
                  <a:cubicBezTo>
                    <a:pt x="942" y="816"/>
                    <a:pt x="941" y="813"/>
                    <a:pt x="939" y="812"/>
                  </a:cubicBezTo>
                  <a:cubicBezTo>
                    <a:pt x="936" y="809"/>
                    <a:pt x="925" y="799"/>
                    <a:pt x="915" y="790"/>
                  </a:cubicBezTo>
                  <a:cubicBezTo>
                    <a:pt x="919" y="784"/>
                    <a:pt x="923" y="778"/>
                    <a:pt x="926" y="772"/>
                  </a:cubicBezTo>
                  <a:cubicBezTo>
                    <a:pt x="939" y="778"/>
                    <a:pt x="953" y="784"/>
                    <a:pt x="956" y="786"/>
                  </a:cubicBezTo>
                  <a:cubicBezTo>
                    <a:pt x="958" y="787"/>
                    <a:pt x="961" y="787"/>
                    <a:pt x="964" y="786"/>
                  </a:cubicBezTo>
                  <a:cubicBezTo>
                    <a:pt x="966" y="785"/>
                    <a:pt x="968" y="783"/>
                    <a:pt x="970" y="781"/>
                  </a:cubicBezTo>
                  <a:cubicBezTo>
                    <a:pt x="971" y="778"/>
                    <a:pt x="971" y="775"/>
                    <a:pt x="971" y="773"/>
                  </a:cubicBezTo>
                  <a:cubicBezTo>
                    <a:pt x="971" y="770"/>
                    <a:pt x="969" y="768"/>
                    <a:pt x="967" y="766"/>
                  </a:cubicBezTo>
                  <a:cubicBezTo>
                    <a:pt x="964" y="764"/>
                    <a:pt x="952" y="755"/>
                    <a:pt x="941" y="747"/>
                  </a:cubicBezTo>
                  <a:cubicBezTo>
                    <a:pt x="944" y="741"/>
                    <a:pt x="947" y="735"/>
                    <a:pt x="950" y="728"/>
                  </a:cubicBezTo>
                  <a:cubicBezTo>
                    <a:pt x="964" y="733"/>
                    <a:pt x="978" y="737"/>
                    <a:pt x="981" y="738"/>
                  </a:cubicBezTo>
                  <a:cubicBezTo>
                    <a:pt x="984" y="739"/>
                    <a:pt x="986" y="739"/>
                    <a:pt x="989" y="738"/>
                  </a:cubicBezTo>
                  <a:cubicBezTo>
                    <a:pt x="991" y="737"/>
                    <a:pt x="993" y="735"/>
                    <a:pt x="994" y="732"/>
                  </a:cubicBezTo>
                  <a:cubicBezTo>
                    <a:pt x="996" y="730"/>
                    <a:pt x="996" y="727"/>
                    <a:pt x="995" y="724"/>
                  </a:cubicBezTo>
                  <a:cubicBezTo>
                    <a:pt x="994" y="722"/>
                    <a:pt x="993" y="719"/>
                    <a:pt x="990" y="718"/>
                  </a:cubicBezTo>
                  <a:cubicBezTo>
                    <a:pt x="987" y="716"/>
                    <a:pt x="974" y="709"/>
                    <a:pt x="962" y="702"/>
                  </a:cubicBezTo>
                  <a:cubicBezTo>
                    <a:pt x="965" y="695"/>
                    <a:pt x="967" y="689"/>
                    <a:pt x="970" y="682"/>
                  </a:cubicBezTo>
                  <a:cubicBezTo>
                    <a:pt x="983" y="685"/>
                    <a:pt x="998" y="688"/>
                    <a:pt x="1001" y="689"/>
                  </a:cubicBezTo>
                  <a:cubicBezTo>
                    <a:pt x="1004" y="690"/>
                    <a:pt x="1007" y="689"/>
                    <a:pt x="1009" y="688"/>
                  </a:cubicBezTo>
                  <a:cubicBezTo>
                    <a:pt x="1011" y="686"/>
                    <a:pt x="1013" y="684"/>
                    <a:pt x="1014" y="681"/>
                  </a:cubicBezTo>
                  <a:cubicBezTo>
                    <a:pt x="1015" y="679"/>
                    <a:pt x="1015" y="676"/>
                    <a:pt x="1014" y="673"/>
                  </a:cubicBezTo>
                  <a:cubicBezTo>
                    <a:pt x="1013" y="671"/>
                    <a:pt x="1011" y="669"/>
                    <a:pt x="1008" y="668"/>
                  </a:cubicBezTo>
                  <a:cubicBezTo>
                    <a:pt x="1005" y="666"/>
                    <a:pt x="991" y="660"/>
                    <a:pt x="979" y="655"/>
                  </a:cubicBezTo>
                  <a:cubicBezTo>
                    <a:pt x="981" y="648"/>
                    <a:pt x="982" y="641"/>
                    <a:pt x="984" y="634"/>
                  </a:cubicBezTo>
                  <a:cubicBezTo>
                    <a:pt x="998" y="636"/>
                    <a:pt x="1013" y="637"/>
                    <a:pt x="1016" y="638"/>
                  </a:cubicBezTo>
                  <a:cubicBezTo>
                    <a:pt x="1019" y="638"/>
                    <a:pt x="1022" y="637"/>
                    <a:pt x="1024" y="635"/>
                  </a:cubicBezTo>
                  <a:cubicBezTo>
                    <a:pt x="1026" y="634"/>
                    <a:pt x="1027" y="631"/>
                    <a:pt x="1028" y="629"/>
                  </a:cubicBezTo>
                  <a:cubicBezTo>
                    <a:pt x="1028" y="626"/>
                    <a:pt x="1028" y="623"/>
                    <a:pt x="1027" y="621"/>
                  </a:cubicBezTo>
                  <a:cubicBezTo>
                    <a:pt x="1026" y="618"/>
                    <a:pt x="1023" y="617"/>
                    <a:pt x="1021" y="616"/>
                  </a:cubicBezTo>
                  <a:cubicBezTo>
                    <a:pt x="1018" y="615"/>
                    <a:pt x="1003" y="610"/>
                    <a:pt x="990" y="606"/>
                  </a:cubicBezTo>
                  <a:cubicBezTo>
                    <a:pt x="991" y="599"/>
                    <a:pt x="992" y="592"/>
                    <a:pt x="993" y="585"/>
                  </a:cubicBezTo>
                  <a:cubicBezTo>
                    <a:pt x="1007" y="585"/>
                    <a:pt x="1022" y="585"/>
                    <a:pt x="1026" y="585"/>
                  </a:cubicBezTo>
                  <a:cubicBezTo>
                    <a:pt x="1028" y="585"/>
                    <a:pt x="1031" y="584"/>
                    <a:pt x="1033" y="582"/>
                  </a:cubicBezTo>
                  <a:cubicBezTo>
                    <a:pt x="1035" y="580"/>
                    <a:pt x="1036" y="578"/>
                    <a:pt x="1036" y="575"/>
                  </a:cubicBezTo>
                  <a:cubicBezTo>
                    <a:pt x="1037" y="572"/>
                    <a:pt x="1036" y="569"/>
                    <a:pt x="1034" y="567"/>
                  </a:cubicBezTo>
                  <a:cubicBezTo>
                    <a:pt x="1033" y="565"/>
                    <a:pt x="1031" y="563"/>
                    <a:pt x="1028" y="563"/>
                  </a:cubicBezTo>
                  <a:cubicBezTo>
                    <a:pt x="1025" y="562"/>
                    <a:pt x="1010" y="559"/>
                    <a:pt x="996" y="556"/>
                  </a:cubicBezTo>
                  <a:cubicBezTo>
                    <a:pt x="997" y="549"/>
                    <a:pt x="997" y="542"/>
                    <a:pt x="997" y="535"/>
                  </a:cubicBezTo>
                  <a:cubicBezTo>
                    <a:pt x="1011" y="533"/>
                    <a:pt x="1026" y="532"/>
                    <a:pt x="1030" y="532"/>
                  </a:cubicBezTo>
                  <a:close/>
                  <a:moveTo>
                    <a:pt x="520" y="935"/>
                  </a:moveTo>
                  <a:cubicBezTo>
                    <a:pt x="291" y="935"/>
                    <a:pt x="106" y="750"/>
                    <a:pt x="106" y="521"/>
                  </a:cubicBezTo>
                  <a:cubicBezTo>
                    <a:pt x="106" y="292"/>
                    <a:pt x="291" y="106"/>
                    <a:pt x="520" y="106"/>
                  </a:cubicBezTo>
                  <a:cubicBezTo>
                    <a:pt x="748" y="106"/>
                    <a:pt x="934" y="292"/>
                    <a:pt x="934" y="521"/>
                  </a:cubicBezTo>
                  <a:cubicBezTo>
                    <a:pt x="934" y="750"/>
                    <a:pt x="748" y="935"/>
                    <a:pt x="520" y="93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ślíḑê">
              <a:extLst>
                <a:ext uri="{FF2B5EF4-FFF2-40B4-BE49-F238E27FC236}">
                  <a16:creationId xmlns:a16="http://schemas.microsoft.com/office/drawing/2014/main" id="{4A30A613-1E23-4348-A753-D116DA086D31}"/>
                </a:ext>
              </a:extLst>
            </p:cNvPr>
            <p:cNvSpPr/>
            <p:nvPr/>
          </p:nvSpPr>
          <p:spPr bwMode="auto">
            <a:xfrm>
              <a:off x="4091426" y="4969757"/>
              <a:ext cx="37778" cy="4434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9"/>
                </a:cxn>
                <a:cxn ang="0">
                  <a:pos x="15" y="17"/>
                </a:cxn>
                <a:cxn ang="0">
                  <a:pos x="14" y="0"/>
                </a:cxn>
              </a:cxnLst>
              <a:rect l="0" t="0" r="r" b="b"/>
              <a:pathLst>
                <a:path w="19" h="22">
                  <a:moveTo>
                    <a:pt x="14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5" y="22"/>
                    <a:pt x="11" y="21"/>
                    <a:pt x="15" y="17"/>
                  </a:cubicBezTo>
                  <a:cubicBezTo>
                    <a:pt x="19" y="12"/>
                    <a:pt x="19" y="4"/>
                    <a:pt x="14" y="0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Slîdê">
              <a:extLst>
                <a:ext uri="{FF2B5EF4-FFF2-40B4-BE49-F238E27FC236}">
                  <a16:creationId xmlns:a16="http://schemas.microsoft.com/office/drawing/2014/main" id="{49DB3851-5ED5-40B5-8A88-587CB1D8CA5F}"/>
                </a:ext>
              </a:extLst>
            </p:cNvPr>
            <p:cNvSpPr/>
            <p:nvPr/>
          </p:nvSpPr>
          <p:spPr bwMode="auto">
            <a:xfrm>
              <a:off x="4076644" y="4959902"/>
              <a:ext cx="39420" cy="4599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5" y="23"/>
                </a:cxn>
                <a:cxn ang="0">
                  <a:pos x="20" y="3"/>
                </a:cxn>
                <a:cxn ang="0">
                  <a:pos x="4" y="6"/>
                </a:cxn>
              </a:cxnLst>
              <a:rect l="0" t="0" r="r" b="b"/>
              <a:pathLst>
                <a:path w="20" h="23">
                  <a:moveTo>
                    <a:pt x="4" y="6"/>
                  </a:moveTo>
                  <a:cubicBezTo>
                    <a:pt x="0" y="11"/>
                    <a:pt x="1" y="18"/>
                    <a:pt x="5" y="2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0"/>
                    <a:pt x="8" y="1"/>
                    <a:pt x="4" y="6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šlïdé">
              <a:extLst>
                <a:ext uri="{FF2B5EF4-FFF2-40B4-BE49-F238E27FC236}">
                  <a16:creationId xmlns:a16="http://schemas.microsoft.com/office/drawing/2014/main" id="{A885740F-C65C-4C45-AC55-EBFA6E672082}"/>
                </a:ext>
              </a:extLst>
            </p:cNvPr>
            <p:cNvSpPr/>
            <p:nvPr/>
          </p:nvSpPr>
          <p:spPr bwMode="auto">
            <a:xfrm>
              <a:off x="4027368" y="4908984"/>
              <a:ext cx="152753" cy="15603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0" y="40"/>
                </a:cxn>
                <a:cxn ang="0">
                  <a:pos x="39" y="79"/>
                </a:cxn>
                <a:cxn ang="0">
                  <a:pos x="78" y="40"/>
                </a:cxn>
                <a:cxn ang="0">
                  <a:pos x="39" y="0"/>
                </a:cxn>
                <a:cxn ang="0">
                  <a:pos x="39" y="59"/>
                </a:cxn>
                <a:cxn ang="0">
                  <a:pos x="19" y="40"/>
                </a:cxn>
                <a:cxn ang="0">
                  <a:pos x="39" y="20"/>
                </a:cxn>
                <a:cxn ang="0">
                  <a:pos x="58" y="40"/>
                </a:cxn>
                <a:cxn ang="0">
                  <a:pos x="39" y="59"/>
                </a:cxn>
              </a:cxnLst>
              <a:rect l="0" t="0" r="r" b="b"/>
              <a:pathLst>
                <a:path w="78" h="79"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ubicBezTo>
                    <a:pt x="60" y="79"/>
                    <a:pt x="78" y="61"/>
                    <a:pt x="78" y="40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9"/>
                  </a:moveTo>
                  <a:cubicBezTo>
                    <a:pt x="28" y="59"/>
                    <a:pt x="19" y="51"/>
                    <a:pt x="19" y="40"/>
                  </a:cubicBezTo>
                  <a:cubicBezTo>
                    <a:pt x="19" y="29"/>
                    <a:pt x="28" y="20"/>
                    <a:pt x="39" y="20"/>
                  </a:cubicBezTo>
                  <a:cubicBezTo>
                    <a:pt x="50" y="20"/>
                    <a:pt x="58" y="29"/>
                    <a:pt x="58" y="40"/>
                  </a:cubicBezTo>
                  <a:cubicBezTo>
                    <a:pt x="58" y="51"/>
                    <a:pt x="50" y="59"/>
                    <a:pt x="39" y="59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ṩḻïdê">
              <a:extLst>
                <a:ext uri="{FF2B5EF4-FFF2-40B4-BE49-F238E27FC236}">
                  <a16:creationId xmlns:a16="http://schemas.microsoft.com/office/drawing/2014/main" id="{4936A1E7-C21F-457A-8A60-7A315C79B970}"/>
                </a:ext>
              </a:extLst>
            </p:cNvPr>
            <p:cNvSpPr/>
            <p:nvPr/>
          </p:nvSpPr>
          <p:spPr bwMode="auto">
            <a:xfrm>
              <a:off x="3841765" y="4726666"/>
              <a:ext cx="523960" cy="520675"/>
            </a:xfrm>
            <a:custGeom>
              <a:avLst/>
              <a:gdLst/>
              <a:ahLst/>
              <a:cxnLst>
                <a:cxn ang="0">
                  <a:pos x="264" y="129"/>
                </a:cxn>
                <a:cxn ang="0">
                  <a:pos x="259" y="112"/>
                </a:cxn>
                <a:cxn ang="0">
                  <a:pos x="256" y="100"/>
                </a:cxn>
                <a:cxn ang="0">
                  <a:pos x="254" y="83"/>
                </a:cxn>
                <a:cxn ang="0">
                  <a:pos x="230" y="81"/>
                </a:cxn>
                <a:cxn ang="0">
                  <a:pos x="240" y="55"/>
                </a:cxn>
                <a:cxn ang="0">
                  <a:pos x="212" y="56"/>
                </a:cxn>
                <a:cxn ang="0">
                  <a:pos x="218" y="32"/>
                </a:cxn>
                <a:cxn ang="0">
                  <a:pos x="202" y="25"/>
                </a:cxn>
                <a:cxn ang="0">
                  <a:pos x="191" y="19"/>
                </a:cxn>
                <a:cxn ang="0">
                  <a:pos x="177" y="9"/>
                </a:cxn>
                <a:cxn ang="0">
                  <a:pos x="159" y="26"/>
                </a:cxn>
                <a:cxn ang="0">
                  <a:pos x="147" y="0"/>
                </a:cxn>
                <a:cxn ang="0">
                  <a:pos x="133" y="22"/>
                </a:cxn>
                <a:cxn ang="0">
                  <a:pos x="119" y="0"/>
                </a:cxn>
                <a:cxn ang="0">
                  <a:pos x="106" y="26"/>
                </a:cxn>
                <a:cxn ang="0">
                  <a:pos x="88" y="9"/>
                </a:cxn>
                <a:cxn ang="0">
                  <a:pos x="74" y="19"/>
                </a:cxn>
                <a:cxn ang="0">
                  <a:pos x="64" y="25"/>
                </a:cxn>
                <a:cxn ang="0">
                  <a:pos x="48" y="32"/>
                </a:cxn>
                <a:cxn ang="0">
                  <a:pos x="54" y="56"/>
                </a:cxn>
                <a:cxn ang="0">
                  <a:pos x="25" y="55"/>
                </a:cxn>
                <a:cxn ang="0">
                  <a:pos x="35" y="81"/>
                </a:cxn>
                <a:cxn ang="0">
                  <a:pos x="11" y="83"/>
                </a:cxn>
                <a:cxn ang="0">
                  <a:pos x="9" y="100"/>
                </a:cxn>
                <a:cxn ang="0">
                  <a:pos x="7" y="112"/>
                </a:cxn>
                <a:cxn ang="0">
                  <a:pos x="1" y="129"/>
                </a:cxn>
                <a:cxn ang="0">
                  <a:pos x="23" y="140"/>
                </a:cxn>
                <a:cxn ang="0">
                  <a:pos x="3" y="160"/>
                </a:cxn>
                <a:cxn ang="0">
                  <a:pos x="29" y="171"/>
                </a:cxn>
                <a:cxn ang="0">
                  <a:pos x="14" y="190"/>
                </a:cxn>
                <a:cxn ang="0">
                  <a:pos x="26" y="203"/>
                </a:cxn>
                <a:cxn ang="0">
                  <a:pos x="33" y="213"/>
                </a:cxn>
                <a:cxn ang="0">
                  <a:pos x="42" y="228"/>
                </a:cxn>
                <a:cxn ang="0">
                  <a:pos x="65" y="220"/>
                </a:cxn>
                <a:cxn ang="0">
                  <a:pos x="66" y="248"/>
                </a:cxn>
                <a:cxn ang="0">
                  <a:pos x="92" y="235"/>
                </a:cxn>
                <a:cxn ang="0">
                  <a:pos x="96" y="259"/>
                </a:cxn>
                <a:cxn ang="0">
                  <a:pos x="113" y="259"/>
                </a:cxn>
                <a:cxn ang="0">
                  <a:pos x="125" y="261"/>
                </a:cxn>
                <a:cxn ang="0">
                  <a:pos x="140" y="261"/>
                </a:cxn>
                <a:cxn ang="0">
                  <a:pos x="152" y="259"/>
                </a:cxn>
                <a:cxn ang="0">
                  <a:pos x="170" y="259"/>
                </a:cxn>
                <a:cxn ang="0">
                  <a:pos x="174" y="235"/>
                </a:cxn>
                <a:cxn ang="0">
                  <a:pos x="199" y="248"/>
                </a:cxn>
                <a:cxn ang="0">
                  <a:pos x="201" y="220"/>
                </a:cxn>
                <a:cxn ang="0">
                  <a:pos x="224" y="228"/>
                </a:cxn>
                <a:cxn ang="0">
                  <a:pos x="233" y="213"/>
                </a:cxn>
                <a:cxn ang="0">
                  <a:pos x="240" y="203"/>
                </a:cxn>
                <a:cxn ang="0">
                  <a:pos x="251" y="190"/>
                </a:cxn>
                <a:cxn ang="0">
                  <a:pos x="236" y="171"/>
                </a:cxn>
                <a:cxn ang="0">
                  <a:pos x="263" y="160"/>
                </a:cxn>
                <a:cxn ang="0">
                  <a:pos x="243" y="140"/>
                </a:cxn>
                <a:cxn ang="0">
                  <a:pos x="133" y="45"/>
                </a:cxn>
              </a:cxnLst>
              <a:rect l="0" t="0" r="r" b="b"/>
              <a:pathLst>
                <a:path w="266" h="265">
                  <a:moveTo>
                    <a:pt x="260" y="139"/>
                  </a:moveTo>
                  <a:cubicBezTo>
                    <a:pt x="262" y="139"/>
                    <a:pt x="263" y="138"/>
                    <a:pt x="264" y="137"/>
                  </a:cubicBezTo>
                  <a:cubicBezTo>
                    <a:pt x="265" y="136"/>
                    <a:pt x="266" y="134"/>
                    <a:pt x="266" y="133"/>
                  </a:cubicBezTo>
                  <a:cubicBezTo>
                    <a:pt x="266" y="131"/>
                    <a:pt x="265" y="130"/>
                    <a:pt x="264" y="129"/>
                  </a:cubicBezTo>
                  <a:cubicBezTo>
                    <a:pt x="263" y="128"/>
                    <a:pt x="262" y="127"/>
                    <a:pt x="260" y="127"/>
                  </a:cubicBezTo>
                  <a:cubicBezTo>
                    <a:pt x="259" y="127"/>
                    <a:pt x="250" y="126"/>
                    <a:pt x="243" y="125"/>
                  </a:cubicBezTo>
                  <a:cubicBezTo>
                    <a:pt x="243" y="122"/>
                    <a:pt x="242" y="120"/>
                    <a:pt x="242" y="117"/>
                  </a:cubicBezTo>
                  <a:cubicBezTo>
                    <a:pt x="249" y="115"/>
                    <a:pt x="257" y="113"/>
                    <a:pt x="259" y="112"/>
                  </a:cubicBezTo>
                  <a:cubicBezTo>
                    <a:pt x="260" y="112"/>
                    <a:pt x="261" y="111"/>
                    <a:pt x="262" y="109"/>
                  </a:cubicBezTo>
                  <a:cubicBezTo>
                    <a:pt x="263" y="108"/>
                    <a:pt x="263" y="107"/>
                    <a:pt x="263" y="105"/>
                  </a:cubicBezTo>
                  <a:cubicBezTo>
                    <a:pt x="262" y="104"/>
                    <a:pt x="262" y="102"/>
                    <a:pt x="261" y="101"/>
                  </a:cubicBezTo>
                  <a:cubicBezTo>
                    <a:pt x="259" y="101"/>
                    <a:pt x="258" y="100"/>
                    <a:pt x="256" y="100"/>
                  </a:cubicBezTo>
                  <a:cubicBezTo>
                    <a:pt x="255" y="100"/>
                    <a:pt x="246" y="101"/>
                    <a:pt x="239" y="102"/>
                  </a:cubicBezTo>
                  <a:cubicBezTo>
                    <a:pt x="238" y="100"/>
                    <a:pt x="237" y="97"/>
                    <a:pt x="236" y="95"/>
                  </a:cubicBezTo>
                  <a:cubicBezTo>
                    <a:pt x="243" y="91"/>
                    <a:pt x="250" y="87"/>
                    <a:pt x="252" y="86"/>
                  </a:cubicBezTo>
                  <a:cubicBezTo>
                    <a:pt x="253" y="86"/>
                    <a:pt x="254" y="84"/>
                    <a:pt x="254" y="83"/>
                  </a:cubicBezTo>
                  <a:cubicBezTo>
                    <a:pt x="255" y="82"/>
                    <a:pt x="255" y="80"/>
                    <a:pt x="254" y="79"/>
                  </a:cubicBezTo>
                  <a:cubicBezTo>
                    <a:pt x="254" y="77"/>
                    <a:pt x="253" y="76"/>
                    <a:pt x="251" y="76"/>
                  </a:cubicBezTo>
                  <a:cubicBezTo>
                    <a:pt x="250" y="75"/>
                    <a:pt x="248" y="75"/>
                    <a:pt x="247" y="75"/>
                  </a:cubicBezTo>
                  <a:cubicBezTo>
                    <a:pt x="245" y="76"/>
                    <a:pt x="237" y="78"/>
                    <a:pt x="230" y="81"/>
                  </a:cubicBezTo>
                  <a:cubicBezTo>
                    <a:pt x="229" y="79"/>
                    <a:pt x="228" y="76"/>
                    <a:pt x="226" y="74"/>
                  </a:cubicBezTo>
                  <a:cubicBezTo>
                    <a:pt x="232" y="69"/>
                    <a:pt x="238" y="64"/>
                    <a:pt x="240" y="62"/>
                  </a:cubicBezTo>
                  <a:cubicBezTo>
                    <a:pt x="241" y="61"/>
                    <a:pt x="241" y="60"/>
                    <a:pt x="241" y="59"/>
                  </a:cubicBezTo>
                  <a:cubicBezTo>
                    <a:pt x="242" y="57"/>
                    <a:pt x="241" y="56"/>
                    <a:pt x="240" y="55"/>
                  </a:cubicBezTo>
                  <a:cubicBezTo>
                    <a:pt x="239" y="53"/>
                    <a:pt x="238" y="52"/>
                    <a:pt x="237" y="52"/>
                  </a:cubicBezTo>
                  <a:cubicBezTo>
                    <a:pt x="235" y="52"/>
                    <a:pt x="234" y="52"/>
                    <a:pt x="233" y="53"/>
                  </a:cubicBezTo>
                  <a:cubicBezTo>
                    <a:pt x="231" y="54"/>
                    <a:pt x="224" y="58"/>
                    <a:pt x="217" y="62"/>
                  </a:cubicBezTo>
                  <a:cubicBezTo>
                    <a:pt x="216" y="60"/>
                    <a:pt x="214" y="58"/>
                    <a:pt x="212" y="56"/>
                  </a:cubicBezTo>
                  <a:cubicBezTo>
                    <a:pt x="217" y="50"/>
                    <a:pt x="222" y="43"/>
                    <a:pt x="223" y="42"/>
                  </a:cubicBezTo>
                  <a:cubicBezTo>
                    <a:pt x="224" y="41"/>
                    <a:pt x="224" y="39"/>
                    <a:pt x="224" y="38"/>
                  </a:cubicBezTo>
                  <a:cubicBezTo>
                    <a:pt x="224" y="36"/>
                    <a:pt x="223" y="35"/>
                    <a:pt x="222" y="34"/>
                  </a:cubicBezTo>
                  <a:cubicBezTo>
                    <a:pt x="221" y="33"/>
                    <a:pt x="219" y="32"/>
                    <a:pt x="218" y="32"/>
                  </a:cubicBezTo>
                  <a:cubicBezTo>
                    <a:pt x="216" y="32"/>
                    <a:pt x="215" y="33"/>
                    <a:pt x="214" y="34"/>
                  </a:cubicBezTo>
                  <a:cubicBezTo>
                    <a:pt x="213" y="35"/>
                    <a:pt x="206" y="41"/>
                    <a:pt x="201" y="46"/>
                  </a:cubicBezTo>
                  <a:cubicBezTo>
                    <a:pt x="199" y="44"/>
                    <a:pt x="197" y="43"/>
                    <a:pt x="194" y="41"/>
                  </a:cubicBezTo>
                  <a:cubicBezTo>
                    <a:pt x="198" y="34"/>
                    <a:pt x="201" y="27"/>
                    <a:pt x="202" y="25"/>
                  </a:cubicBezTo>
                  <a:cubicBezTo>
                    <a:pt x="202" y="24"/>
                    <a:pt x="202" y="22"/>
                    <a:pt x="202" y="21"/>
                  </a:cubicBezTo>
                  <a:cubicBezTo>
                    <a:pt x="201" y="19"/>
                    <a:pt x="201" y="18"/>
                    <a:pt x="199" y="17"/>
                  </a:cubicBezTo>
                  <a:cubicBezTo>
                    <a:pt x="198" y="17"/>
                    <a:pt x="196" y="17"/>
                    <a:pt x="195" y="17"/>
                  </a:cubicBezTo>
                  <a:cubicBezTo>
                    <a:pt x="194" y="17"/>
                    <a:pt x="192" y="18"/>
                    <a:pt x="191" y="19"/>
                  </a:cubicBezTo>
                  <a:cubicBezTo>
                    <a:pt x="190" y="20"/>
                    <a:pt x="186" y="27"/>
                    <a:pt x="181" y="34"/>
                  </a:cubicBezTo>
                  <a:cubicBezTo>
                    <a:pt x="179" y="32"/>
                    <a:pt x="176" y="31"/>
                    <a:pt x="174" y="30"/>
                  </a:cubicBezTo>
                  <a:cubicBezTo>
                    <a:pt x="176" y="23"/>
                    <a:pt x="178" y="15"/>
                    <a:pt x="178" y="13"/>
                  </a:cubicBezTo>
                  <a:cubicBezTo>
                    <a:pt x="178" y="12"/>
                    <a:pt x="178" y="10"/>
                    <a:pt x="177" y="9"/>
                  </a:cubicBezTo>
                  <a:cubicBezTo>
                    <a:pt x="176" y="8"/>
                    <a:pt x="175" y="7"/>
                    <a:pt x="174" y="6"/>
                  </a:cubicBezTo>
                  <a:cubicBezTo>
                    <a:pt x="172" y="6"/>
                    <a:pt x="171" y="6"/>
                    <a:pt x="170" y="6"/>
                  </a:cubicBezTo>
                  <a:cubicBezTo>
                    <a:pt x="168" y="7"/>
                    <a:pt x="167" y="8"/>
                    <a:pt x="167" y="9"/>
                  </a:cubicBezTo>
                  <a:cubicBezTo>
                    <a:pt x="166" y="11"/>
                    <a:pt x="162" y="19"/>
                    <a:pt x="159" y="26"/>
                  </a:cubicBezTo>
                  <a:cubicBezTo>
                    <a:pt x="157" y="25"/>
                    <a:pt x="154" y="24"/>
                    <a:pt x="152" y="24"/>
                  </a:cubicBezTo>
                  <a:cubicBezTo>
                    <a:pt x="152" y="16"/>
                    <a:pt x="152" y="8"/>
                    <a:pt x="152" y="6"/>
                  </a:cubicBezTo>
                  <a:cubicBezTo>
                    <a:pt x="152" y="5"/>
                    <a:pt x="151" y="3"/>
                    <a:pt x="151" y="2"/>
                  </a:cubicBezTo>
                  <a:cubicBezTo>
                    <a:pt x="150" y="1"/>
                    <a:pt x="148" y="1"/>
                    <a:pt x="147" y="0"/>
                  </a:cubicBezTo>
                  <a:cubicBezTo>
                    <a:pt x="145" y="0"/>
                    <a:pt x="144" y="1"/>
                    <a:pt x="143" y="1"/>
                  </a:cubicBezTo>
                  <a:cubicBezTo>
                    <a:pt x="141" y="2"/>
                    <a:pt x="140" y="3"/>
                    <a:pt x="140" y="5"/>
                  </a:cubicBezTo>
                  <a:cubicBezTo>
                    <a:pt x="140" y="7"/>
                    <a:pt x="138" y="15"/>
                    <a:pt x="137" y="22"/>
                  </a:cubicBezTo>
                  <a:cubicBezTo>
                    <a:pt x="135" y="22"/>
                    <a:pt x="134" y="22"/>
                    <a:pt x="133" y="22"/>
                  </a:cubicBezTo>
                  <a:cubicBezTo>
                    <a:pt x="132" y="22"/>
                    <a:pt x="130" y="22"/>
                    <a:pt x="129" y="22"/>
                  </a:cubicBezTo>
                  <a:cubicBezTo>
                    <a:pt x="127" y="15"/>
                    <a:pt x="126" y="7"/>
                    <a:pt x="125" y="5"/>
                  </a:cubicBezTo>
                  <a:cubicBezTo>
                    <a:pt x="125" y="3"/>
                    <a:pt x="124" y="2"/>
                    <a:pt x="123" y="1"/>
                  </a:cubicBezTo>
                  <a:cubicBezTo>
                    <a:pt x="122" y="1"/>
                    <a:pt x="120" y="0"/>
                    <a:pt x="119" y="0"/>
                  </a:cubicBezTo>
                  <a:cubicBezTo>
                    <a:pt x="117" y="1"/>
                    <a:pt x="116" y="1"/>
                    <a:pt x="115" y="2"/>
                  </a:cubicBezTo>
                  <a:cubicBezTo>
                    <a:pt x="114" y="3"/>
                    <a:pt x="113" y="5"/>
                    <a:pt x="113" y="6"/>
                  </a:cubicBezTo>
                  <a:cubicBezTo>
                    <a:pt x="113" y="8"/>
                    <a:pt x="114" y="16"/>
                    <a:pt x="114" y="24"/>
                  </a:cubicBezTo>
                  <a:cubicBezTo>
                    <a:pt x="111" y="24"/>
                    <a:pt x="109" y="25"/>
                    <a:pt x="106" y="26"/>
                  </a:cubicBezTo>
                  <a:cubicBezTo>
                    <a:pt x="103" y="19"/>
                    <a:pt x="100" y="11"/>
                    <a:pt x="99" y="9"/>
                  </a:cubicBezTo>
                  <a:cubicBezTo>
                    <a:pt x="98" y="8"/>
                    <a:pt x="97" y="7"/>
                    <a:pt x="96" y="6"/>
                  </a:cubicBezTo>
                  <a:cubicBezTo>
                    <a:pt x="95" y="6"/>
                    <a:pt x="93" y="6"/>
                    <a:pt x="92" y="6"/>
                  </a:cubicBezTo>
                  <a:cubicBezTo>
                    <a:pt x="90" y="7"/>
                    <a:pt x="89" y="8"/>
                    <a:pt x="88" y="9"/>
                  </a:cubicBezTo>
                  <a:cubicBezTo>
                    <a:pt x="88" y="10"/>
                    <a:pt x="87" y="12"/>
                    <a:pt x="88" y="13"/>
                  </a:cubicBezTo>
                  <a:cubicBezTo>
                    <a:pt x="88" y="15"/>
                    <a:pt x="90" y="23"/>
                    <a:pt x="92" y="30"/>
                  </a:cubicBezTo>
                  <a:cubicBezTo>
                    <a:pt x="89" y="31"/>
                    <a:pt x="87" y="32"/>
                    <a:pt x="84" y="34"/>
                  </a:cubicBezTo>
                  <a:cubicBezTo>
                    <a:pt x="80" y="27"/>
                    <a:pt x="75" y="20"/>
                    <a:pt x="74" y="19"/>
                  </a:cubicBezTo>
                  <a:cubicBezTo>
                    <a:pt x="73" y="18"/>
                    <a:pt x="72" y="17"/>
                    <a:pt x="71" y="17"/>
                  </a:cubicBezTo>
                  <a:cubicBezTo>
                    <a:pt x="69" y="17"/>
                    <a:pt x="68" y="17"/>
                    <a:pt x="66" y="17"/>
                  </a:cubicBezTo>
                  <a:cubicBezTo>
                    <a:pt x="65" y="18"/>
                    <a:pt x="64" y="19"/>
                    <a:pt x="64" y="21"/>
                  </a:cubicBezTo>
                  <a:cubicBezTo>
                    <a:pt x="63" y="22"/>
                    <a:pt x="63" y="24"/>
                    <a:pt x="64" y="25"/>
                  </a:cubicBezTo>
                  <a:cubicBezTo>
                    <a:pt x="64" y="27"/>
                    <a:pt x="68" y="34"/>
                    <a:pt x="71" y="41"/>
                  </a:cubicBezTo>
                  <a:cubicBezTo>
                    <a:pt x="69" y="43"/>
                    <a:pt x="67" y="44"/>
                    <a:pt x="65" y="46"/>
                  </a:cubicBezTo>
                  <a:cubicBezTo>
                    <a:pt x="59" y="41"/>
                    <a:pt x="53" y="35"/>
                    <a:pt x="52" y="34"/>
                  </a:cubicBezTo>
                  <a:cubicBezTo>
                    <a:pt x="51" y="33"/>
                    <a:pt x="49" y="32"/>
                    <a:pt x="48" y="32"/>
                  </a:cubicBezTo>
                  <a:cubicBezTo>
                    <a:pt x="46" y="32"/>
                    <a:pt x="45" y="33"/>
                    <a:pt x="44" y="34"/>
                  </a:cubicBezTo>
                  <a:cubicBezTo>
                    <a:pt x="43" y="35"/>
                    <a:pt x="42" y="36"/>
                    <a:pt x="42" y="38"/>
                  </a:cubicBezTo>
                  <a:cubicBezTo>
                    <a:pt x="42" y="39"/>
                    <a:pt x="42" y="41"/>
                    <a:pt x="43" y="42"/>
                  </a:cubicBezTo>
                  <a:cubicBezTo>
                    <a:pt x="44" y="43"/>
                    <a:pt x="49" y="50"/>
                    <a:pt x="54" y="56"/>
                  </a:cubicBezTo>
                  <a:cubicBezTo>
                    <a:pt x="52" y="58"/>
                    <a:pt x="50" y="60"/>
                    <a:pt x="48" y="62"/>
                  </a:cubicBezTo>
                  <a:cubicBezTo>
                    <a:pt x="42" y="58"/>
                    <a:pt x="35" y="54"/>
                    <a:pt x="33" y="53"/>
                  </a:cubicBezTo>
                  <a:cubicBezTo>
                    <a:pt x="32" y="52"/>
                    <a:pt x="30" y="52"/>
                    <a:pt x="29" y="52"/>
                  </a:cubicBezTo>
                  <a:cubicBezTo>
                    <a:pt x="27" y="52"/>
                    <a:pt x="26" y="53"/>
                    <a:pt x="25" y="55"/>
                  </a:cubicBezTo>
                  <a:cubicBezTo>
                    <a:pt x="24" y="56"/>
                    <a:pt x="24" y="57"/>
                    <a:pt x="24" y="59"/>
                  </a:cubicBezTo>
                  <a:cubicBezTo>
                    <a:pt x="24" y="60"/>
                    <a:pt x="25" y="61"/>
                    <a:pt x="26" y="62"/>
                  </a:cubicBezTo>
                  <a:cubicBezTo>
                    <a:pt x="27" y="64"/>
                    <a:pt x="34" y="69"/>
                    <a:pt x="39" y="74"/>
                  </a:cubicBezTo>
                  <a:cubicBezTo>
                    <a:pt x="38" y="76"/>
                    <a:pt x="37" y="79"/>
                    <a:pt x="35" y="81"/>
                  </a:cubicBezTo>
                  <a:cubicBezTo>
                    <a:pt x="28" y="78"/>
                    <a:pt x="20" y="76"/>
                    <a:pt x="19" y="75"/>
                  </a:cubicBezTo>
                  <a:cubicBezTo>
                    <a:pt x="17" y="75"/>
                    <a:pt x="16" y="75"/>
                    <a:pt x="14" y="76"/>
                  </a:cubicBezTo>
                  <a:cubicBezTo>
                    <a:pt x="13" y="76"/>
                    <a:pt x="12" y="77"/>
                    <a:pt x="11" y="79"/>
                  </a:cubicBezTo>
                  <a:cubicBezTo>
                    <a:pt x="11" y="80"/>
                    <a:pt x="11" y="81"/>
                    <a:pt x="11" y="83"/>
                  </a:cubicBezTo>
                  <a:cubicBezTo>
                    <a:pt x="12" y="84"/>
                    <a:pt x="12" y="86"/>
                    <a:pt x="14" y="86"/>
                  </a:cubicBezTo>
                  <a:cubicBezTo>
                    <a:pt x="15" y="87"/>
                    <a:pt x="23" y="91"/>
                    <a:pt x="29" y="95"/>
                  </a:cubicBezTo>
                  <a:cubicBezTo>
                    <a:pt x="28" y="97"/>
                    <a:pt x="28" y="100"/>
                    <a:pt x="27" y="102"/>
                  </a:cubicBezTo>
                  <a:cubicBezTo>
                    <a:pt x="19" y="101"/>
                    <a:pt x="11" y="100"/>
                    <a:pt x="9" y="100"/>
                  </a:cubicBezTo>
                  <a:cubicBezTo>
                    <a:pt x="8" y="100"/>
                    <a:pt x="6" y="101"/>
                    <a:pt x="5" y="101"/>
                  </a:cubicBezTo>
                  <a:cubicBezTo>
                    <a:pt x="4" y="102"/>
                    <a:pt x="3" y="104"/>
                    <a:pt x="3" y="105"/>
                  </a:cubicBezTo>
                  <a:cubicBezTo>
                    <a:pt x="2" y="107"/>
                    <a:pt x="3" y="108"/>
                    <a:pt x="3" y="109"/>
                  </a:cubicBezTo>
                  <a:cubicBezTo>
                    <a:pt x="4" y="111"/>
                    <a:pt x="5" y="112"/>
                    <a:pt x="7" y="112"/>
                  </a:cubicBezTo>
                  <a:cubicBezTo>
                    <a:pt x="8" y="113"/>
                    <a:pt x="16" y="115"/>
                    <a:pt x="24" y="117"/>
                  </a:cubicBezTo>
                  <a:cubicBezTo>
                    <a:pt x="23" y="120"/>
                    <a:pt x="23" y="122"/>
                    <a:pt x="23" y="125"/>
                  </a:cubicBezTo>
                  <a:cubicBezTo>
                    <a:pt x="15" y="126"/>
                    <a:pt x="7" y="127"/>
                    <a:pt x="5" y="127"/>
                  </a:cubicBezTo>
                  <a:cubicBezTo>
                    <a:pt x="4" y="127"/>
                    <a:pt x="2" y="128"/>
                    <a:pt x="1" y="129"/>
                  </a:cubicBezTo>
                  <a:cubicBezTo>
                    <a:pt x="0" y="130"/>
                    <a:pt x="0" y="131"/>
                    <a:pt x="0" y="133"/>
                  </a:cubicBezTo>
                  <a:cubicBezTo>
                    <a:pt x="0" y="134"/>
                    <a:pt x="0" y="136"/>
                    <a:pt x="1" y="137"/>
                  </a:cubicBezTo>
                  <a:cubicBezTo>
                    <a:pt x="2" y="138"/>
                    <a:pt x="4" y="139"/>
                    <a:pt x="5" y="139"/>
                  </a:cubicBezTo>
                  <a:cubicBezTo>
                    <a:pt x="7" y="139"/>
                    <a:pt x="15" y="140"/>
                    <a:pt x="23" y="140"/>
                  </a:cubicBezTo>
                  <a:cubicBezTo>
                    <a:pt x="23" y="143"/>
                    <a:pt x="23" y="146"/>
                    <a:pt x="24" y="148"/>
                  </a:cubicBezTo>
                  <a:cubicBezTo>
                    <a:pt x="16" y="150"/>
                    <a:pt x="8" y="153"/>
                    <a:pt x="7" y="153"/>
                  </a:cubicBezTo>
                  <a:cubicBezTo>
                    <a:pt x="5" y="154"/>
                    <a:pt x="4" y="155"/>
                    <a:pt x="3" y="156"/>
                  </a:cubicBezTo>
                  <a:cubicBezTo>
                    <a:pt x="3" y="157"/>
                    <a:pt x="2" y="159"/>
                    <a:pt x="3" y="160"/>
                  </a:cubicBezTo>
                  <a:cubicBezTo>
                    <a:pt x="3" y="162"/>
                    <a:pt x="4" y="163"/>
                    <a:pt x="5" y="164"/>
                  </a:cubicBezTo>
                  <a:cubicBezTo>
                    <a:pt x="6" y="165"/>
                    <a:pt x="8" y="165"/>
                    <a:pt x="9" y="165"/>
                  </a:cubicBezTo>
                  <a:cubicBezTo>
                    <a:pt x="11" y="165"/>
                    <a:pt x="19" y="164"/>
                    <a:pt x="27" y="163"/>
                  </a:cubicBezTo>
                  <a:cubicBezTo>
                    <a:pt x="28" y="166"/>
                    <a:pt x="28" y="168"/>
                    <a:pt x="29" y="171"/>
                  </a:cubicBezTo>
                  <a:cubicBezTo>
                    <a:pt x="23" y="174"/>
                    <a:pt x="15" y="178"/>
                    <a:pt x="14" y="179"/>
                  </a:cubicBezTo>
                  <a:cubicBezTo>
                    <a:pt x="12" y="180"/>
                    <a:pt x="12" y="181"/>
                    <a:pt x="11" y="183"/>
                  </a:cubicBezTo>
                  <a:cubicBezTo>
                    <a:pt x="11" y="184"/>
                    <a:pt x="11" y="186"/>
                    <a:pt x="11" y="187"/>
                  </a:cubicBezTo>
                  <a:cubicBezTo>
                    <a:pt x="12" y="188"/>
                    <a:pt x="13" y="189"/>
                    <a:pt x="14" y="190"/>
                  </a:cubicBezTo>
                  <a:cubicBezTo>
                    <a:pt x="16" y="191"/>
                    <a:pt x="17" y="191"/>
                    <a:pt x="19" y="190"/>
                  </a:cubicBezTo>
                  <a:cubicBezTo>
                    <a:pt x="20" y="190"/>
                    <a:pt x="28" y="187"/>
                    <a:pt x="35" y="185"/>
                  </a:cubicBezTo>
                  <a:cubicBezTo>
                    <a:pt x="37" y="187"/>
                    <a:pt x="38" y="189"/>
                    <a:pt x="39" y="191"/>
                  </a:cubicBezTo>
                  <a:cubicBezTo>
                    <a:pt x="34" y="196"/>
                    <a:pt x="27" y="202"/>
                    <a:pt x="26" y="203"/>
                  </a:cubicBezTo>
                  <a:cubicBezTo>
                    <a:pt x="25" y="204"/>
                    <a:pt x="24" y="205"/>
                    <a:pt x="24" y="207"/>
                  </a:cubicBezTo>
                  <a:cubicBezTo>
                    <a:pt x="24" y="208"/>
                    <a:pt x="24" y="210"/>
                    <a:pt x="25" y="211"/>
                  </a:cubicBezTo>
                  <a:cubicBezTo>
                    <a:pt x="26" y="212"/>
                    <a:pt x="27" y="213"/>
                    <a:pt x="29" y="213"/>
                  </a:cubicBezTo>
                  <a:cubicBezTo>
                    <a:pt x="30" y="214"/>
                    <a:pt x="32" y="214"/>
                    <a:pt x="33" y="213"/>
                  </a:cubicBezTo>
                  <a:cubicBezTo>
                    <a:pt x="35" y="212"/>
                    <a:pt x="42" y="208"/>
                    <a:pt x="48" y="204"/>
                  </a:cubicBezTo>
                  <a:cubicBezTo>
                    <a:pt x="50" y="206"/>
                    <a:pt x="52" y="208"/>
                    <a:pt x="54" y="209"/>
                  </a:cubicBezTo>
                  <a:cubicBezTo>
                    <a:pt x="49" y="216"/>
                    <a:pt x="44" y="222"/>
                    <a:pt x="43" y="224"/>
                  </a:cubicBezTo>
                  <a:cubicBezTo>
                    <a:pt x="42" y="225"/>
                    <a:pt x="42" y="227"/>
                    <a:pt x="42" y="228"/>
                  </a:cubicBezTo>
                  <a:cubicBezTo>
                    <a:pt x="42" y="229"/>
                    <a:pt x="43" y="231"/>
                    <a:pt x="44" y="232"/>
                  </a:cubicBezTo>
                  <a:cubicBezTo>
                    <a:pt x="45" y="233"/>
                    <a:pt x="46" y="233"/>
                    <a:pt x="48" y="233"/>
                  </a:cubicBezTo>
                  <a:cubicBezTo>
                    <a:pt x="49" y="233"/>
                    <a:pt x="51" y="233"/>
                    <a:pt x="52" y="232"/>
                  </a:cubicBezTo>
                  <a:cubicBezTo>
                    <a:pt x="53" y="231"/>
                    <a:pt x="59" y="225"/>
                    <a:pt x="65" y="220"/>
                  </a:cubicBezTo>
                  <a:cubicBezTo>
                    <a:pt x="67" y="221"/>
                    <a:pt x="69" y="223"/>
                    <a:pt x="71" y="224"/>
                  </a:cubicBezTo>
                  <a:cubicBezTo>
                    <a:pt x="68" y="231"/>
                    <a:pt x="64" y="239"/>
                    <a:pt x="64" y="241"/>
                  </a:cubicBezTo>
                  <a:cubicBezTo>
                    <a:pt x="63" y="242"/>
                    <a:pt x="63" y="243"/>
                    <a:pt x="64" y="245"/>
                  </a:cubicBezTo>
                  <a:cubicBezTo>
                    <a:pt x="64" y="246"/>
                    <a:pt x="65" y="247"/>
                    <a:pt x="66" y="248"/>
                  </a:cubicBezTo>
                  <a:cubicBezTo>
                    <a:pt x="68" y="249"/>
                    <a:pt x="69" y="249"/>
                    <a:pt x="71" y="249"/>
                  </a:cubicBezTo>
                  <a:cubicBezTo>
                    <a:pt x="72" y="249"/>
                    <a:pt x="73" y="248"/>
                    <a:pt x="74" y="247"/>
                  </a:cubicBezTo>
                  <a:cubicBezTo>
                    <a:pt x="75" y="245"/>
                    <a:pt x="80" y="238"/>
                    <a:pt x="84" y="232"/>
                  </a:cubicBezTo>
                  <a:cubicBezTo>
                    <a:pt x="87" y="233"/>
                    <a:pt x="89" y="234"/>
                    <a:pt x="92" y="235"/>
                  </a:cubicBezTo>
                  <a:cubicBezTo>
                    <a:pt x="90" y="243"/>
                    <a:pt x="88" y="251"/>
                    <a:pt x="88" y="253"/>
                  </a:cubicBezTo>
                  <a:cubicBezTo>
                    <a:pt x="87" y="254"/>
                    <a:pt x="88" y="256"/>
                    <a:pt x="88" y="257"/>
                  </a:cubicBezTo>
                  <a:cubicBezTo>
                    <a:pt x="89" y="258"/>
                    <a:pt x="90" y="259"/>
                    <a:pt x="92" y="259"/>
                  </a:cubicBezTo>
                  <a:cubicBezTo>
                    <a:pt x="93" y="260"/>
                    <a:pt x="95" y="260"/>
                    <a:pt x="96" y="259"/>
                  </a:cubicBezTo>
                  <a:cubicBezTo>
                    <a:pt x="97" y="259"/>
                    <a:pt x="98" y="258"/>
                    <a:pt x="99" y="256"/>
                  </a:cubicBezTo>
                  <a:cubicBezTo>
                    <a:pt x="100" y="255"/>
                    <a:pt x="103" y="247"/>
                    <a:pt x="106" y="240"/>
                  </a:cubicBezTo>
                  <a:cubicBezTo>
                    <a:pt x="109" y="241"/>
                    <a:pt x="111" y="241"/>
                    <a:pt x="114" y="241"/>
                  </a:cubicBezTo>
                  <a:cubicBezTo>
                    <a:pt x="114" y="249"/>
                    <a:pt x="113" y="258"/>
                    <a:pt x="113" y="259"/>
                  </a:cubicBezTo>
                  <a:cubicBezTo>
                    <a:pt x="113" y="261"/>
                    <a:pt x="114" y="262"/>
                    <a:pt x="115" y="263"/>
                  </a:cubicBezTo>
                  <a:cubicBezTo>
                    <a:pt x="116" y="264"/>
                    <a:pt x="117" y="265"/>
                    <a:pt x="119" y="265"/>
                  </a:cubicBezTo>
                  <a:cubicBezTo>
                    <a:pt x="120" y="265"/>
                    <a:pt x="122" y="265"/>
                    <a:pt x="123" y="264"/>
                  </a:cubicBezTo>
                  <a:cubicBezTo>
                    <a:pt x="124" y="263"/>
                    <a:pt x="125" y="262"/>
                    <a:pt x="125" y="261"/>
                  </a:cubicBezTo>
                  <a:cubicBezTo>
                    <a:pt x="126" y="259"/>
                    <a:pt x="127" y="251"/>
                    <a:pt x="129" y="243"/>
                  </a:cubicBezTo>
                  <a:cubicBezTo>
                    <a:pt x="130" y="243"/>
                    <a:pt x="132" y="243"/>
                    <a:pt x="133" y="243"/>
                  </a:cubicBezTo>
                  <a:cubicBezTo>
                    <a:pt x="134" y="243"/>
                    <a:pt x="135" y="243"/>
                    <a:pt x="137" y="243"/>
                  </a:cubicBezTo>
                  <a:cubicBezTo>
                    <a:pt x="138" y="251"/>
                    <a:pt x="140" y="259"/>
                    <a:pt x="140" y="261"/>
                  </a:cubicBezTo>
                  <a:cubicBezTo>
                    <a:pt x="140" y="262"/>
                    <a:pt x="141" y="263"/>
                    <a:pt x="143" y="264"/>
                  </a:cubicBezTo>
                  <a:cubicBezTo>
                    <a:pt x="144" y="265"/>
                    <a:pt x="145" y="265"/>
                    <a:pt x="147" y="265"/>
                  </a:cubicBezTo>
                  <a:cubicBezTo>
                    <a:pt x="148" y="265"/>
                    <a:pt x="150" y="264"/>
                    <a:pt x="151" y="263"/>
                  </a:cubicBezTo>
                  <a:cubicBezTo>
                    <a:pt x="151" y="262"/>
                    <a:pt x="152" y="261"/>
                    <a:pt x="152" y="259"/>
                  </a:cubicBezTo>
                  <a:cubicBezTo>
                    <a:pt x="152" y="258"/>
                    <a:pt x="152" y="249"/>
                    <a:pt x="152" y="241"/>
                  </a:cubicBezTo>
                  <a:cubicBezTo>
                    <a:pt x="154" y="241"/>
                    <a:pt x="157" y="241"/>
                    <a:pt x="159" y="240"/>
                  </a:cubicBezTo>
                  <a:cubicBezTo>
                    <a:pt x="162" y="247"/>
                    <a:pt x="166" y="255"/>
                    <a:pt x="167" y="256"/>
                  </a:cubicBezTo>
                  <a:cubicBezTo>
                    <a:pt x="167" y="258"/>
                    <a:pt x="168" y="259"/>
                    <a:pt x="170" y="259"/>
                  </a:cubicBezTo>
                  <a:cubicBezTo>
                    <a:pt x="171" y="260"/>
                    <a:pt x="172" y="260"/>
                    <a:pt x="174" y="259"/>
                  </a:cubicBezTo>
                  <a:cubicBezTo>
                    <a:pt x="175" y="259"/>
                    <a:pt x="176" y="258"/>
                    <a:pt x="177" y="257"/>
                  </a:cubicBezTo>
                  <a:cubicBezTo>
                    <a:pt x="178" y="256"/>
                    <a:pt x="178" y="254"/>
                    <a:pt x="178" y="253"/>
                  </a:cubicBezTo>
                  <a:cubicBezTo>
                    <a:pt x="178" y="251"/>
                    <a:pt x="176" y="243"/>
                    <a:pt x="174" y="235"/>
                  </a:cubicBezTo>
                  <a:cubicBezTo>
                    <a:pt x="176" y="234"/>
                    <a:pt x="179" y="233"/>
                    <a:pt x="181" y="232"/>
                  </a:cubicBezTo>
                  <a:cubicBezTo>
                    <a:pt x="186" y="238"/>
                    <a:pt x="190" y="245"/>
                    <a:pt x="191" y="247"/>
                  </a:cubicBezTo>
                  <a:cubicBezTo>
                    <a:pt x="192" y="248"/>
                    <a:pt x="194" y="249"/>
                    <a:pt x="195" y="249"/>
                  </a:cubicBezTo>
                  <a:cubicBezTo>
                    <a:pt x="196" y="249"/>
                    <a:pt x="198" y="249"/>
                    <a:pt x="199" y="248"/>
                  </a:cubicBezTo>
                  <a:cubicBezTo>
                    <a:pt x="201" y="247"/>
                    <a:pt x="201" y="246"/>
                    <a:pt x="202" y="245"/>
                  </a:cubicBezTo>
                  <a:cubicBezTo>
                    <a:pt x="202" y="243"/>
                    <a:pt x="202" y="242"/>
                    <a:pt x="202" y="241"/>
                  </a:cubicBezTo>
                  <a:cubicBezTo>
                    <a:pt x="201" y="239"/>
                    <a:pt x="198" y="231"/>
                    <a:pt x="194" y="224"/>
                  </a:cubicBezTo>
                  <a:cubicBezTo>
                    <a:pt x="197" y="223"/>
                    <a:pt x="199" y="221"/>
                    <a:pt x="201" y="220"/>
                  </a:cubicBezTo>
                  <a:cubicBezTo>
                    <a:pt x="206" y="225"/>
                    <a:pt x="213" y="231"/>
                    <a:pt x="214" y="232"/>
                  </a:cubicBezTo>
                  <a:cubicBezTo>
                    <a:pt x="215" y="233"/>
                    <a:pt x="216" y="233"/>
                    <a:pt x="218" y="233"/>
                  </a:cubicBezTo>
                  <a:cubicBezTo>
                    <a:pt x="219" y="233"/>
                    <a:pt x="221" y="233"/>
                    <a:pt x="222" y="232"/>
                  </a:cubicBezTo>
                  <a:cubicBezTo>
                    <a:pt x="223" y="231"/>
                    <a:pt x="224" y="229"/>
                    <a:pt x="224" y="228"/>
                  </a:cubicBezTo>
                  <a:cubicBezTo>
                    <a:pt x="224" y="227"/>
                    <a:pt x="224" y="225"/>
                    <a:pt x="223" y="224"/>
                  </a:cubicBezTo>
                  <a:cubicBezTo>
                    <a:pt x="222" y="222"/>
                    <a:pt x="217" y="216"/>
                    <a:pt x="212" y="209"/>
                  </a:cubicBezTo>
                  <a:cubicBezTo>
                    <a:pt x="214" y="208"/>
                    <a:pt x="216" y="206"/>
                    <a:pt x="217" y="204"/>
                  </a:cubicBezTo>
                  <a:cubicBezTo>
                    <a:pt x="224" y="208"/>
                    <a:pt x="231" y="212"/>
                    <a:pt x="233" y="213"/>
                  </a:cubicBezTo>
                  <a:cubicBezTo>
                    <a:pt x="234" y="214"/>
                    <a:pt x="235" y="214"/>
                    <a:pt x="237" y="213"/>
                  </a:cubicBezTo>
                  <a:cubicBezTo>
                    <a:pt x="238" y="213"/>
                    <a:pt x="239" y="212"/>
                    <a:pt x="240" y="211"/>
                  </a:cubicBezTo>
                  <a:cubicBezTo>
                    <a:pt x="241" y="210"/>
                    <a:pt x="242" y="208"/>
                    <a:pt x="241" y="207"/>
                  </a:cubicBezTo>
                  <a:cubicBezTo>
                    <a:pt x="241" y="205"/>
                    <a:pt x="241" y="204"/>
                    <a:pt x="240" y="203"/>
                  </a:cubicBezTo>
                  <a:cubicBezTo>
                    <a:pt x="238" y="202"/>
                    <a:pt x="232" y="196"/>
                    <a:pt x="226" y="191"/>
                  </a:cubicBezTo>
                  <a:cubicBezTo>
                    <a:pt x="228" y="189"/>
                    <a:pt x="229" y="187"/>
                    <a:pt x="230" y="185"/>
                  </a:cubicBezTo>
                  <a:cubicBezTo>
                    <a:pt x="237" y="187"/>
                    <a:pt x="245" y="190"/>
                    <a:pt x="247" y="190"/>
                  </a:cubicBezTo>
                  <a:cubicBezTo>
                    <a:pt x="248" y="191"/>
                    <a:pt x="250" y="191"/>
                    <a:pt x="251" y="190"/>
                  </a:cubicBezTo>
                  <a:cubicBezTo>
                    <a:pt x="253" y="189"/>
                    <a:pt x="254" y="188"/>
                    <a:pt x="254" y="187"/>
                  </a:cubicBezTo>
                  <a:cubicBezTo>
                    <a:pt x="255" y="186"/>
                    <a:pt x="255" y="184"/>
                    <a:pt x="254" y="183"/>
                  </a:cubicBezTo>
                  <a:cubicBezTo>
                    <a:pt x="254" y="181"/>
                    <a:pt x="253" y="180"/>
                    <a:pt x="252" y="179"/>
                  </a:cubicBezTo>
                  <a:cubicBezTo>
                    <a:pt x="250" y="178"/>
                    <a:pt x="243" y="174"/>
                    <a:pt x="236" y="171"/>
                  </a:cubicBezTo>
                  <a:cubicBezTo>
                    <a:pt x="237" y="168"/>
                    <a:pt x="238" y="166"/>
                    <a:pt x="239" y="163"/>
                  </a:cubicBezTo>
                  <a:cubicBezTo>
                    <a:pt x="246" y="164"/>
                    <a:pt x="255" y="165"/>
                    <a:pt x="256" y="165"/>
                  </a:cubicBezTo>
                  <a:cubicBezTo>
                    <a:pt x="258" y="165"/>
                    <a:pt x="259" y="165"/>
                    <a:pt x="261" y="164"/>
                  </a:cubicBezTo>
                  <a:cubicBezTo>
                    <a:pt x="262" y="163"/>
                    <a:pt x="262" y="162"/>
                    <a:pt x="263" y="160"/>
                  </a:cubicBezTo>
                  <a:cubicBezTo>
                    <a:pt x="263" y="159"/>
                    <a:pt x="263" y="157"/>
                    <a:pt x="262" y="156"/>
                  </a:cubicBezTo>
                  <a:cubicBezTo>
                    <a:pt x="261" y="155"/>
                    <a:pt x="260" y="154"/>
                    <a:pt x="259" y="153"/>
                  </a:cubicBezTo>
                  <a:cubicBezTo>
                    <a:pt x="257" y="153"/>
                    <a:pt x="249" y="150"/>
                    <a:pt x="242" y="148"/>
                  </a:cubicBezTo>
                  <a:cubicBezTo>
                    <a:pt x="242" y="146"/>
                    <a:pt x="243" y="143"/>
                    <a:pt x="243" y="140"/>
                  </a:cubicBezTo>
                  <a:cubicBezTo>
                    <a:pt x="250" y="140"/>
                    <a:pt x="259" y="139"/>
                    <a:pt x="260" y="139"/>
                  </a:cubicBezTo>
                  <a:close/>
                  <a:moveTo>
                    <a:pt x="133" y="221"/>
                  </a:moveTo>
                  <a:cubicBezTo>
                    <a:pt x="84" y="221"/>
                    <a:pt x="45" y="181"/>
                    <a:pt x="45" y="133"/>
                  </a:cubicBezTo>
                  <a:cubicBezTo>
                    <a:pt x="45" y="84"/>
                    <a:pt x="84" y="45"/>
                    <a:pt x="133" y="45"/>
                  </a:cubicBezTo>
                  <a:cubicBezTo>
                    <a:pt x="181" y="45"/>
                    <a:pt x="221" y="84"/>
                    <a:pt x="221" y="133"/>
                  </a:cubicBezTo>
                  <a:cubicBezTo>
                    <a:pt x="221" y="181"/>
                    <a:pt x="181" y="221"/>
                    <a:pt x="133" y="221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ṧliḋe">
              <a:extLst>
                <a:ext uri="{FF2B5EF4-FFF2-40B4-BE49-F238E27FC236}">
                  <a16:creationId xmlns:a16="http://schemas.microsoft.com/office/drawing/2014/main" id="{3B8F2B9A-1374-49ED-825E-BACCCE3CE0D6}"/>
                </a:ext>
              </a:extLst>
            </p:cNvPr>
            <p:cNvSpPr/>
            <p:nvPr/>
          </p:nvSpPr>
          <p:spPr bwMode="auto">
            <a:xfrm>
              <a:off x="4081571" y="4807149"/>
              <a:ext cx="42705" cy="114975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21" y="58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59"/>
                </a:cxn>
                <a:cxn ang="0">
                  <a:pos x="11" y="57"/>
                </a:cxn>
              </a:cxnLst>
              <a:rect l="0" t="0" r="r" b="b"/>
              <a:pathLst>
                <a:path w="21" h="59">
                  <a:moveTo>
                    <a:pt x="11" y="57"/>
                  </a:moveTo>
                  <a:cubicBezTo>
                    <a:pt x="14" y="57"/>
                    <a:pt x="18" y="57"/>
                    <a:pt x="21" y="5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4" y="57"/>
                    <a:pt x="7" y="57"/>
                    <a:pt x="11" y="57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ślíďê">
              <a:extLst>
                <a:ext uri="{FF2B5EF4-FFF2-40B4-BE49-F238E27FC236}">
                  <a16:creationId xmlns:a16="http://schemas.microsoft.com/office/drawing/2014/main" id="{5393F2A2-269D-4894-BADC-31D090FC6EDA}"/>
                </a:ext>
              </a:extLst>
            </p:cNvPr>
            <p:cNvSpPr/>
            <p:nvPr/>
          </p:nvSpPr>
          <p:spPr bwMode="auto">
            <a:xfrm>
              <a:off x="3938673" y="5000965"/>
              <a:ext cx="121545" cy="93623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0" y="29"/>
                </a:cxn>
                <a:cxn ang="0">
                  <a:pos x="10" y="47"/>
                </a:cxn>
                <a:cxn ang="0">
                  <a:pos x="62" y="18"/>
                </a:cxn>
                <a:cxn ang="0">
                  <a:pos x="51" y="0"/>
                </a:cxn>
              </a:cxnLst>
              <a:rect l="0" t="0" r="r" b="b"/>
              <a:pathLst>
                <a:path w="62" h="47">
                  <a:moveTo>
                    <a:pt x="51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6" y="13"/>
                    <a:pt x="53" y="7"/>
                    <a:pt x="51" y="0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ṥľïďê">
              <a:extLst>
                <a:ext uri="{FF2B5EF4-FFF2-40B4-BE49-F238E27FC236}">
                  <a16:creationId xmlns:a16="http://schemas.microsoft.com/office/drawing/2014/main" id="{1721A582-572D-484E-AE96-6FB4C6CE2B07}"/>
                </a:ext>
              </a:extLst>
            </p:cNvPr>
            <p:cNvSpPr/>
            <p:nvPr/>
          </p:nvSpPr>
          <p:spPr bwMode="auto">
            <a:xfrm>
              <a:off x="4147271" y="5000965"/>
              <a:ext cx="124831" cy="9526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8"/>
                </a:cxn>
                <a:cxn ang="0">
                  <a:pos x="52" y="48"/>
                </a:cxn>
                <a:cxn ang="0">
                  <a:pos x="63" y="30"/>
                </a:cxn>
                <a:cxn ang="0">
                  <a:pos x="11" y="0"/>
                </a:cxn>
              </a:cxnLst>
              <a:rect l="0" t="0" r="r" b="b"/>
              <a:pathLst>
                <a:path w="63" h="48">
                  <a:moveTo>
                    <a:pt x="11" y="0"/>
                  </a:moveTo>
                  <a:cubicBezTo>
                    <a:pt x="9" y="7"/>
                    <a:pt x="5" y="13"/>
                    <a:pt x="0" y="1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63" y="30"/>
                    <a:pt x="63" y="30"/>
                    <a:pt x="63" y="3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îŝḻïḓé">
              <a:extLst>
                <a:ext uri="{FF2B5EF4-FFF2-40B4-BE49-F238E27FC236}">
                  <a16:creationId xmlns:a16="http://schemas.microsoft.com/office/drawing/2014/main" id="{E82A89B4-D18A-4B0A-8BC7-E57C6F50B3BB}"/>
                </a:ext>
              </a:extLst>
            </p:cNvPr>
            <p:cNvSpPr/>
            <p:nvPr/>
          </p:nvSpPr>
          <p:spPr bwMode="auto">
            <a:xfrm>
              <a:off x="4998090" y="4649468"/>
              <a:ext cx="22995" cy="3942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20"/>
                </a:cxn>
                <a:cxn ang="0">
                  <a:pos x="11" y="9"/>
                </a:cxn>
                <a:cxn ang="0">
                  <a:pos x="0" y="1"/>
                </a:cxn>
              </a:cxnLst>
              <a:rect l="0" t="0" r="r" b="b"/>
              <a:pathLst>
                <a:path w="12" h="20">
                  <a:moveTo>
                    <a:pt x="0" y="1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9" y="19"/>
                    <a:pt x="12" y="14"/>
                    <a:pt x="11" y="9"/>
                  </a:cubicBezTo>
                  <a:cubicBezTo>
                    <a:pt x="10" y="4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ṣlïḓé">
              <a:extLst>
                <a:ext uri="{FF2B5EF4-FFF2-40B4-BE49-F238E27FC236}">
                  <a16:creationId xmlns:a16="http://schemas.microsoft.com/office/drawing/2014/main" id="{9220180B-C65D-43B8-A6F7-54D6F7A5DEBA}"/>
                </a:ext>
              </a:extLst>
            </p:cNvPr>
            <p:cNvSpPr/>
            <p:nvPr/>
          </p:nvSpPr>
          <p:spPr bwMode="auto">
            <a:xfrm>
              <a:off x="4978380" y="4651111"/>
              <a:ext cx="22995" cy="39420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2" y="20"/>
                </a:cxn>
                <a:cxn ang="0">
                  <a:pos x="8" y="0"/>
                </a:cxn>
                <a:cxn ang="0">
                  <a:pos x="1" y="12"/>
                </a:cxn>
              </a:cxnLst>
              <a:rect l="0" t="0" r="r" b="b"/>
              <a:pathLst>
                <a:path w="12" h="20">
                  <a:moveTo>
                    <a:pt x="1" y="12"/>
                  </a:moveTo>
                  <a:cubicBezTo>
                    <a:pt x="2" y="17"/>
                    <a:pt x="7" y="20"/>
                    <a:pt x="12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2"/>
                    <a:pt x="0" y="7"/>
                    <a:pt x="1" y="12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îślïḋê">
              <a:extLst>
                <a:ext uri="{FF2B5EF4-FFF2-40B4-BE49-F238E27FC236}">
                  <a16:creationId xmlns:a16="http://schemas.microsoft.com/office/drawing/2014/main" id="{C91B1FCA-A6D6-477C-8917-CCED120F09B1}"/>
                </a:ext>
              </a:extLst>
            </p:cNvPr>
            <p:cNvSpPr/>
            <p:nvPr/>
          </p:nvSpPr>
          <p:spPr bwMode="auto">
            <a:xfrm>
              <a:off x="4787849" y="4457295"/>
              <a:ext cx="425409" cy="427052"/>
            </a:xfrm>
            <a:custGeom>
              <a:avLst/>
              <a:gdLst/>
              <a:ahLst/>
              <a:cxnLst>
                <a:cxn ang="0">
                  <a:pos x="215" y="105"/>
                </a:cxn>
                <a:cxn ang="0">
                  <a:pos x="211" y="91"/>
                </a:cxn>
                <a:cxn ang="0">
                  <a:pos x="209" y="81"/>
                </a:cxn>
                <a:cxn ang="0">
                  <a:pos x="207" y="67"/>
                </a:cxn>
                <a:cxn ang="0">
                  <a:pos x="187" y="66"/>
                </a:cxn>
                <a:cxn ang="0">
                  <a:pos x="196" y="44"/>
                </a:cxn>
                <a:cxn ang="0">
                  <a:pos x="173" y="45"/>
                </a:cxn>
                <a:cxn ang="0">
                  <a:pos x="177" y="26"/>
                </a:cxn>
                <a:cxn ang="0">
                  <a:pos x="164" y="20"/>
                </a:cxn>
                <a:cxn ang="0">
                  <a:pos x="156" y="15"/>
                </a:cxn>
                <a:cxn ang="0">
                  <a:pos x="144" y="7"/>
                </a:cxn>
                <a:cxn ang="0">
                  <a:pos x="130" y="20"/>
                </a:cxn>
                <a:cxn ang="0">
                  <a:pos x="119" y="0"/>
                </a:cxn>
                <a:cxn ang="0">
                  <a:pos x="108" y="18"/>
                </a:cxn>
                <a:cxn ang="0">
                  <a:pos x="97" y="0"/>
                </a:cxn>
                <a:cxn ang="0">
                  <a:pos x="86" y="20"/>
                </a:cxn>
                <a:cxn ang="0">
                  <a:pos x="72" y="7"/>
                </a:cxn>
                <a:cxn ang="0">
                  <a:pos x="60" y="15"/>
                </a:cxn>
                <a:cxn ang="0">
                  <a:pos x="52" y="20"/>
                </a:cxn>
                <a:cxn ang="0">
                  <a:pos x="39" y="26"/>
                </a:cxn>
                <a:cxn ang="0">
                  <a:pos x="43" y="45"/>
                </a:cxn>
                <a:cxn ang="0">
                  <a:pos x="20" y="44"/>
                </a:cxn>
                <a:cxn ang="0">
                  <a:pos x="29" y="66"/>
                </a:cxn>
                <a:cxn ang="0">
                  <a:pos x="9" y="67"/>
                </a:cxn>
                <a:cxn ang="0">
                  <a:pos x="7" y="81"/>
                </a:cxn>
                <a:cxn ang="0">
                  <a:pos x="5" y="91"/>
                </a:cxn>
                <a:cxn ang="0">
                  <a:pos x="1" y="105"/>
                </a:cxn>
                <a:cxn ang="0">
                  <a:pos x="18" y="114"/>
                </a:cxn>
                <a:cxn ang="0">
                  <a:pos x="2" y="130"/>
                </a:cxn>
                <a:cxn ang="0">
                  <a:pos x="24" y="139"/>
                </a:cxn>
                <a:cxn ang="0">
                  <a:pos x="11" y="154"/>
                </a:cxn>
                <a:cxn ang="0">
                  <a:pos x="21" y="165"/>
                </a:cxn>
                <a:cxn ang="0">
                  <a:pos x="27" y="173"/>
                </a:cxn>
                <a:cxn ang="0">
                  <a:pos x="34" y="185"/>
                </a:cxn>
                <a:cxn ang="0">
                  <a:pos x="53" y="179"/>
                </a:cxn>
                <a:cxn ang="0">
                  <a:pos x="54" y="202"/>
                </a:cxn>
                <a:cxn ang="0">
                  <a:pos x="74" y="191"/>
                </a:cxn>
                <a:cxn ang="0">
                  <a:pos x="78" y="211"/>
                </a:cxn>
                <a:cxn ang="0">
                  <a:pos x="92" y="211"/>
                </a:cxn>
                <a:cxn ang="0">
                  <a:pos x="102" y="212"/>
                </a:cxn>
                <a:cxn ang="0">
                  <a:pos x="114" y="212"/>
                </a:cxn>
                <a:cxn ang="0">
                  <a:pos x="124" y="211"/>
                </a:cxn>
                <a:cxn ang="0">
                  <a:pos x="138" y="211"/>
                </a:cxn>
                <a:cxn ang="0">
                  <a:pos x="142" y="191"/>
                </a:cxn>
                <a:cxn ang="0">
                  <a:pos x="162" y="202"/>
                </a:cxn>
                <a:cxn ang="0">
                  <a:pos x="163" y="179"/>
                </a:cxn>
                <a:cxn ang="0">
                  <a:pos x="182" y="185"/>
                </a:cxn>
                <a:cxn ang="0">
                  <a:pos x="189" y="173"/>
                </a:cxn>
                <a:cxn ang="0">
                  <a:pos x="195" y="165"/>
                </a:cxn>
                <a:cxn ang="0">
                  <a:pos x="205" y="154"/>
                </a:cxn>
                <a:cxn ang="0">
                  <a:pos x="192" y="139"/>
                </a:cxn>
                <a:cxn ang="0">
                  <a:pos x="214" y="130"/>
                </a:cxn>
                <a:cxn ang="0">
                  <a:pos x="198" y="114"/>
                </a:cxn>
                <a:cxn ang="0">
                  <a:pos x="48" y="92"/>
                </a:cxn>
                <a:cxn ang="0">
                  <a:pos x="123" y="48"/>
                </a:cxn>
                <a:cxn ang="0">
                  <a:pos x="108" y="183"/>
                </a:cxn>
                <a:cxn ang="0">
                  <a:pos x="108" y="183"/>
                </a:cxn>
                <a:cxn ang="0">
                  <a:pos x="129" y="108"/>
                </a:cxn>
                <a:cxn ang="0">
                  <a:pos x="168" y="92"/>
                </a:cxn>
              </a:cxnLst>
              <a:rect l="0" t="0" r="r" b="b"/>
              <a:pathLst>
                <a:path w="216" h="216">
                  <a:moveTo>
                    <a:pt x="212" y="113"/>
                  </a:moveTo>
                  <a:cubicBezTo>
                    <a:pt x="213" y="113"/>
                    <a:pt x="214" y="112"/>
                    <a:pt x="215" y="111"/>
                  </a:cubicBezTo>
                  <a:cubicBezTo>
                    <a:pt x="216" y="110"/>
                    <a:pt x="216" y="109"/>
                    <a:pt x="216" y="108"/>
                  </a:cubicBezTo>
                  <a:cubicBezTo>
                    <a:pt x="216" y="107"/>
                    <a:pt x="216" y="105"/>
                    <a:pt x="215" y="105"/>
                  </a:cubicBezTo>
                  <a:cubicBezTo>
                    <a:pt x="214" y="104"/>
                    <a:pt x="213" y="103"/>
                    <a:pt x="212" y="103"/>
                  </a:cubicBezTo>
                  <a:cubicBezTo>
                    <a:pt x="211" y="103"/>
                    <a:pt x="204" y="102"/>
                    <a:pt x="198" y="102"/>
                  </a:cubicBezTo>
                  <a:cubicBezTo>
                    <a:pt x="198" y="99"/>
                    <a:pt x="197" y="97"/>
                    <a:pt x="197" y="95"/>
                  </a:cubicBezTo>
                  <a:cubicBezTo>
                    <a:pt x="203" y="93"/>
                    <a:pt x="210" y="91"/>
                    <a:pt x="211" y="91"/>
                  </a:cubicBezTo>
                  <a:cubicBezTo>
                    <a:pt x="212" y="91"/>
                    <a:pt x="213" y="90"/>
                    <a:pt x="214" y="89"/>
                  </a:cubicBezTo>
                  <a:cubicBezTo>
                    <a:pt x="214" y="88"/>
                    <a:pt x="214" y="86"/>
                    <a:pt x="214" y="85"/>
                  </a:cubicBezTo>
                  <a:cubicBezTo>
                    <a:pt x="214" y="84"/>
                    <a:pt x="213" y="83"/>
                    <a:pt x="212" y="82"/>
                  </a:cubicBezTo>
                  <a:cubicBezTo>
                    <a:pt x="211" y="82"/>
                    <a:pt x="210" y="81"/>
                    <a:pt x="209" y="81"/>
                  </a:cubicBezTo>
                  <a:cubicBezTo>
                    <a:pt x="207" y="81"/>
                    <a:pt x="201" y="82"/>
                    <a:pt x="194" y="83"/>
                  </a:cubicBezTo>
                  <a:cubicBezTo>
                    <a:pt x="194" y="81"/>
                    <a:pt x="193" y="79"/>
                    <a:pt x="192" y="77"/>
                  </a:cubicBezTo>
                  <a:cubicBezTo>
                    <a:pt x="198" y="74"/>
                    <a:pt x="204" y="71"/>
                    <a:pt x="205" y="70"/>
                  </a:cubicBezTo>
                  <a:cubicBezTo>
                    <a:pt x="206" y="69"/>
                    <a:pt x="207" y="68"/>
                    <a:pt x="207" y="67"/>
                  </a:cubicBezTo>
                  <a:cubicBezTo>
                    <a:pt x="208" y="66"/>
                    <a:pt x="208" y="65"/>
                    <a:pt x="207" y="64"/>
                  </a:cubicBezTo>
                  <a:cubicBezTo>
                    <a:pt x="207" y="63"/>
                    <a:pt x="206" y="62"/>
                    <a:pt x="205" y="61"/>
                  </a:cubicBezTo>
                  <a:cubicBezTo>
                    <a:pt x="204" y="61"/>
                    <a:pt x="202" y="61"/>
                    <a:pt x="201" y="61"/>
                  </a:cubicBezTo>
                  <a:cubicBezTo>
                    <a:pt x="200" y="61"/>
                    <a:pt x="193" y="64"/>
                    <a:pt x="187" y="66"/>
                  </a:cubicBezTo>
                  <a:cubicBezTo>
                    <a:pt x="186" y="64"/>
                    <a:pt x="185" y="62"/>
                    <a:pt x="184" y="60"/>
                  </a:cubicBezTo>
                  <a:cubicBezTo>
                    <a:pt x="189" y="56"/>
                    <a:pt x="194" y="51"/>
                    <a:pt x="195" y="50"/>
                  </a:cubicBezTo>
                  <a:cubicBezTo>
                    <a:pt x="196" y="50"/>
                    <a:pt x="197" y="49"/>
                    <a:pt x="197" y="47"/>
                  </a:cubicBezTo>
                  <a:cubicBezTo>
                    <a:pt x="197" y="46"/>
                    <a:pt x="196" y="45"/>
                    <a:pt x="196" y="44"/>
                  </a:cubicBezTo>
                  <a:cubicBezTo>
                    <a:pt x="195" y="43"/>
                    <a:pt x="194" y="42"/>
                    <a:pt x="193" y="42"/>
                  </a:cubicBezTo>
                  <a:cubicBezTo>
                    <a:pt x="192" y="42"/>
                    <a:pt x="190" y="42"/>
                    <a:pt x="189" y="43"/>
                  </a:cubicBezTo>
                  <a:cubicBezTo>
                    <a:pt x="188" y="43"/>
                    <a:pt x="182" y="47"/>
                    <a:pt x="177" y="50"/>
                  </a:cubicBezTo>
                  <a:cubicBezTo>
                    <a:pt x="176" y="48"/>
                    <a:pt x="174" y="47"/>
                    <a:pt x="173" y="45"/>
                  </a:cubicBezTo>
                  <a:cubicBezTo>
                    <a:pt x="176" y="40"/>
                    <a:pt x="180" y="35"/>
                    <a:pt x="181" y="34"/>
                  </a:cubicBezTo>
                  <a:cubicBezTo>
                    <a:pt x="182" y="33"/>
                    <a:pt x="182" y="31"/>
                    <a:pt x="182" y="30"/>
                  </a:cubicBezTo>
                  <a:cubicBezTo>
                    <a:pt x="182" y="29"/>
                    <a:pt x="181" y="28"/>
                    <a:pt x="181" y="27"/>
                  </a:cubicBezTo>
                  <a:cubicBezTo>
                    <a:pt x="180" y="26"/>
                    <a:pt x="178" y="26"/>
                    <a:pt x="177" y="26"/>
                  </a:cubicBezTo>
                  <a:cubicBezTo>
                    <a:pt x="176" y="26"/>
                    <a:pt x="175" y="26"/>
                    <a:pt x="174" y="27"/>
                  </a:cubicBezTo>
                  <a:cubicBezTo>
                    <a:pt x="173" y="28"/>
                    <a:pt x="168" y="33"/>
                    <a:pt x="163" y="37"/>
                  </a:cubicBezTo>
                  <a:cubicBezTo>
                    <a:pt x="162" y="36"/>
                    <a:pt x="160" y="34"/>
                    <a:pt x="158" y="33"/>
                  </a:cubicBezTo>
                  <a:cubicBezTo>
                    <a:pt x="161" y="28"/>
                    <a:pt x="164" y="21"/>
                    <a:pt x="164" y="20"/>
                  </a:cubicBezTo>
                  <a:cubicBezTo>
                    <a:pt x="165" y="19"/>
                    <a:pt x="165" y="18"/>
                    <a:pt x="164" y="16"/>
                  </a:cubicBezTo>
                  <a:cubicBezTo>
                    <a:pt x="164" y="15"/>
                    <a:pt x="163" y="14"/>
                    <a:pt x="162" y="14"/>
                  </a:cubicBezTo>
                  <a:cubicBezTo>
                    <a:pt x="161" y="13"/>
                    <a:pt x="160" y="13"/>
                    <a:pt x="159" y="13"/>
                  </a:cubicBezTo>
                  <a:cubicBezTo>
                    <a:pt x="158" y="13"/>
                    <a:pt x="157" y="14"/>
                    <a:pt x="156" y="15"/>
                  </a:cubicBezTo>
                  <a:cubicBezTo>
                    <a:pt x="155" y="16"/>
                    <a:pt x="151" y="22"/>
                    <a:pt x="147" y="27"/>
                  </a:cubicBezTo>
                  <a:cubicBezTo>
                    <a:pt x="146" y="26"/>
                    <a:pt x="144" y="25"/>
                    <a:pt x="142" y="24"/>
                  </a:cubicBezTo>
                  <a:cubicBezTo>
                    <a:pt x="143" y="18"/>
                    <a:pt x="145" y="12"/>
                    <a:pt x="145" y="10"/>
                  </a:cubicBezTo>
                  <a:cubicBezTo>
                    <a:pt x="145" y="9"/>
                    <a:pt x="145" y="8"/>
                    <a:pt x="144" y="7"/>
                  </a:cubicBezTo>
                  <a:cubicBezTo>
                    <a:pt x="144" y="6"/>
                    <a:pt x="143" y="5"/>
                    <a:pt x="142" y="5"/>
                  </a:cubicBezTo>
                  <a:cubicBezTo>
                    <a:pt x="140" y="4"/>
                    <a:pt x="139" y="4"/>
                    <a:pt x="138" y="5"/>
                  </a:cubicBezTo>
                  <a:cubicBezTo>
                    <a:pt x="137" y="5"/>
                    <a:pt x="136" y="6"/>
                    <a:pt x="136" y="7"/>
                  </a:cubicBezTo>
                  <a:cubicBezTo>
                    <a:pt x="135" y="8"/>
                    <a:pt x="132" y="15"/>
                    <a:pt x="130" y="20"/>
                  </a:cubicBezTo>
                  <a:cubicBezTo>
                    <a:pt x="128" y="20"/>
                    <a:pt x="126" y="20"/>
                    <a:pt x="124" y="19"/>
                  </a:cubicBezTo>
                  <a:cubicBezTo>
                    <a:pt x="124" y="13"/>
                    <a:pt x="124" y="6"/>
                    <a:pt x="124" y="5"/>
                  </a:cubicBezTo>
                  <a:cubicBezTo>
                    <a:pt x="124" y="3"/>
                    <a:pt x="123" y="2"/>
                    <a:pt x="122" y="1"/>
                  </a:cubicBezTo>
                  <a:cubicBezTo>
                    <a:pt x="122" y="1"/>
                    <a:pt x="121" y="0"/>
                    <a:pt x="119" y="0"/>
                  </a:cubicBezTo>
                  <a:cubicBezTo>
                    <a:pt x="118" y="0"/>
                    <a:pt x="117" y="0"/>
                    <a:pt x="116" y="1"/>
                  </a:cubicBezTo>
                  <a:cubicBezTo>
                    <a:pt x="115" y="1"/>
                    <a:pt x="114" y="2"/>
                    <a:pt x="114" y="4"/>
                  </a:cubicBezTo>
                  <a:cubicBezTo>
                    <a:pt x="114" y="5"/>
                    <a:pt x="112" y="12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7" y="18"/>
                    <a:pt x="106" y="18"/>
                    <a:pt x="105" y="18"/>
                  </a:cubicBezTo>
                  <a:cubicBezTo>
                    <a:pt x="104" y="12"/>
                    <a:pt x="102" y="5"/>
                    <a:pt x="102" y="4"/>
                  </a:cubicBezTo>
                  <a:cubicBezTo>
                    <a:pt x="102" y="2"/>
                    <a:pt x="101" y="1"/>
                    <a:pt x="100" y="1"/>
                  </a:cubicBezTo>
                  <a:cubicBezTo>
                    <a:pt x="99" y="0"/>
                    <a:pt x="98" y="0"/>
                    <a:pt x="97" y="0"/>
                  </a:cubicBezTo>
                  <a:cubicBezTo>
                    <a:pt x="95" y="0"/>
                    <a:pt x="94" y="1"/>
                    <a:pt x="94" y="1"/>
                  </a:cubicBezTo>
                  <a:cubicBezTo>
                    <a:pt x="93" y="2"/>
                    <a:pt x="92" y="3"/>
                    <a:pt x="92" y="5"/>
                  </a:cubicBezTo>
                  <a:cubicBezTo>
                    <a:pt x="92" y="6"/>
                    <a:pt x="92" y="13"/>
                    <a:pt x="92" y="19"/>
                  </a:cubicBezTo>
                  <a:cubicBezTo>
                    <a:pt x="90" y="20"/>
                    <a:pt x="88" y="20"/>
                    <a:pt x="86" y="20"/>
                  </a:cubicBezTo>
                  <a:cubicBezTo>
                    <a:pt x="84" y="15"/>
                    <a:pt x="81" y="8"/>
                    <a:pt x="81" y="7"/>
                  </a:cubicBezTo>
                  <a:cubicBezTo>
                    <a:pt x="80" y="6"/>
                    <a:pt x="79" y="5"/>
                    <a:pt x="78" y="5"/>
                  </a:cubicBezTo>
                  <a:cubicBezTo>
                    <a:pt x="77" y="4"/>
                    <a:pt x="76" y="4"/>
                    <a:pt x="75" y="5"/>
                  </a:cubicBezTo>
                  <a:cubicBezTo>
                    <a:pt x="73" y="5"/>
                    <a:pt x="72" y="6"/>
                    <a:pt x="72" y="7"/>
                  </a:cubicBezTo>
                  <a:cubicBezTo>
                    <a:pt x="71" y="8"/>
                    <a:pt x="71" y="9"/>
                    <a:pt x="71" y="10"/>
                  </a:cubicBezTo>
                  <a:cubicBezTo>
                    <a:pt x="71" y="12"/>
                    <a:pt x="73" y="18"/>
                    <a:pt x="74" y="24"/>
                  </a:cubicBezTo>
                  <a:cubicBezTo>
                    <a:pt x="72" y="25"/>
                    <a:pt x="70" y="26"/>
                    <a:pt x="69" y="27"/>
                  </a:cubicBezTo>
                  <a:cubicBezTo>
                    <a:pt x="65" y="22"/>
                    <a:pt x="61" y="16"/>
                    <a:pt x="60" y="15"/>
                  </a:cubicBezTo>
                  <a:cubicBezTo>
                    <a:pt x="59" y="14"/>
                    <a:pt x="58" y="13"/>
                    <a:pt x="57" y="13"/>
                  </a:cubicBezTo>
                  <a:cubicBezTo>
                    <a:pt x="56" y="13"/>
                    <a:pt x="55" y="13"/>
                    <a:pt x="54" y="14"/>
                  </a:cubicBezTo>
                  <a:cubicBezTo>
                    <a:pt x="53" y="14"/>
                    <a:pt x="52" y="15"/>
                    <a:pt x="52" y="16"/>
                  </a:cubicBezTo>
                  <a:cubicBezTo>
                    <a:pt x="51" y="18"/>
                    <a:pt x="51" y="19"/>
                    <a:pt x="52" y="20"/>
                  </a:cubicBezTo>
                  <a:cubicBezTo>
                    <a:pt x="52" y="21"/>
                    <a:pt x="55" y="28"/>
                    <a:pt x="58" y="33"/>
                  </a:cubicBezTo>
                  <a:cubicBezTo>
                    <a:pt x="56" y="34"/>
                    <a:pt x="54" y="36"/>
                    <a:pt x="53" y="37"/>
                  </a:cubicBezTo>
                  <a:cubicBezTo>
                    <a:pt x="48" y="33"/>
                    <a:pt x="43" y="28"/>
                    <a:pt x="42" y="27"/>
                  </a:cubicBezTo>
                  <a:cubicBezTo>
                    <a:pt x="41" y="26"/>
                    <a:pt x="40" y="26"/>
                    <a:pt x="39" y="26"/>
                  </a:cubicBezTo>
                  <a:cubicBezTo>
                    <a:pt x="38" y="26"/>
                    <a:pt x="36" y="26"/>
                    <a:pt x="36" y="27"/>
                  </a:cubicBezTo>
                  <a:cubicBezTo>
                    <a:pt x="35" y="28"/>
                    <a:pt x="34" y="29"/>
                    <a:pt x="34" y="30"/>
                  </a:cubicBezTo>
                  <a:cubicBezTo>
                    <a:pt x="34" y="31"/>
                    <a:pt x="34" y="33"/>
                    <a:pt x="35" y="34"/>
                  </a:cubicBezTo>
                  <a:cubicBezTo>
                    <a:pt x="36" y="35"/>
                    <a:pt x="40" y="40"/>
                    <a:pt x="43" y="45"/>
                  </a:cubicBezTo>
                  <a:cubicBezTo>
                    <a:pt x="42" y="47"/>
                    <a:pt x="41" y="48"/>
                    <a:pt x="39" y="50"/>
                  </a:cubicBezTo>
                  <a:cubicBezTo>
                    <a:pt x="34" y="47"/>
                    <a:pt x="28" y="43"/>
                    <a:pt x="27" y="43"/>
                  </a:cubicBezTo>
                  <a:cubicBezTo>
                    <a:pt x="26" y="42"/>
                    <a:pt x="24" y="42"/>
                    <a:pt x="23" y="42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20" y="45"/>
                    <a:pt x="19" y="46"/>
                    <a:pt x="19" y="47"/>
                  </a:cubicBezTo>
                  <a:cubicBezTo>
                    <a:pt x="20" y="49"/>
                    <a:pt x="20" y="50"/>
                    <a:pt x="21" y="50"/>
                  </a:cubicBezTo>
                  <a:cubicBezTo>
                    <a:pt x="22" y="51"/>
                    <a:pt x="27" y="56"/>
                    <a:pt x="32" y="60"/>
                  </a:cubicBezTo>
                  <a:cubicBezTo>
                    <a:pt x="31" y="62"/>
                    <a:pt x="30" y="64"/>
                    <a:pt x="29" y="66"/>
                  </a:cubicBezTo>
                  <a:cubicBezTo>
                    <a:pt x="23" y="64"/>
                    <a:pt x="16" y="61"/>
                    <a:pt x="15" y="61"/>
                  </a:cubicBezTo>
                  <a:cubicBezTo>
                    <a:pt x="14" y="61"/>
                    <a:pt x="13" y="61"/>
                    <a:pt x="11" y="61"/>
                  </a:cubicBezTo>
                  <a:cubicBezTo>
                    <a:pt x="10" y="62"/>
                    <a:pt x="10" y="63"/>
                    <a:pt x="9" y="64"/>
                  </a:cubicBezTo>
                  <a:cubicBezTo>
                    <a:pt x="9" y="65"/>
                    <a:pt x="8" y="66"/>
                    <a:pt x="9" y="67"/>
                  </a:cubicBezTo>
                  <a:cubicBezTo>
                    <a:pt x="9" y="68"/>
                    <a:pt x="10" y="69"/>
                    <a:pt x="11" y="70"/>
                  </a:cubicBezTo>
                  <a:cubicBezTo>
                    <a:pt x="12" y="71"/>
                    <a:pt x="18" y="74"/>
                    <a:pt x="24" y="77"/>
                  </a:cubicBezTo>
                  <a:cubicBezTo>
                    <a:pt x="23" y="79"/>
                    <a:pt x="22" y="81"/>
                    <a:pt x="22" y="83"/>
                  </a:cubicBezTo>
                  <a:cubicBezTo>
                    <a:pt x="15" y="82"/>
                    <a:pt x="9" y="81"/>
                    <a:pt x="7" y="81"/>
                  </a:cubicBezTo>
                  <a:cubicBezTo>
                    <a:pt x="6" y="81"/>
                    <a:pt x="5" y="82"/>
                    <a:pt x="4" y="82"/>
                  </a:cubicBezTo>
                  <a:cubicBezTo>
                    <a:pt x="3" y="83"/>
                    <a:pt x="2" y="84"/>
                    <a:pt x="2" y="85"/>
                  </a:cubicBezTo>
                  <a:cubicBezTo>
                    <a:pt x="2" y="86"/>
                    <a:pt x="2" y="88"/>
                    <a:pt x="3" y="89"/>
                  </a:cubicBezTo>
                  <a:cubicBezTo>
                    <a:pt x="3" y="90"/>
                    <a:pt x="4" y="91"/>
                    <a:pt x="5" y="91"/>
                  </a:cubicBezTo>
                  <a:cubicBezTo>
                    <a:pt x="7" y="91"/>
                    <a:pt x="13" y="93"/>
                    <a:pt x="19" y="95"/>
                  </a:cubicBezTo>
                  <a:cubicBezTo>
                    <a:pt x="19" y="97"/>
                    <a:pt x="19" y="99"/>
                    <a:pt x="18" y="102"/>
                  </a:cubicBezTo>
                  <a:cubicBezTo>
                    <a:pt x="12" y="102"/>
                    <a:pt x="5" y="103"/>
                    <a:pt x="4" y="103"/>
                  </a:cubicBezTo>
                  <a:cubicBezTo>
                    <a:pt x="3" y="103"/>
                    <a:pt x="2" y="104"/>
                    <a:pt x="1" y="105"/>
                  </a:cubicBezTo>
                  <a:cubicBezTo>
                    <a:pt x="0" y="105"/>
                    <a:pt x="0" y="107"/>
                    <a:pt x="0" y="108"/>
                  </a:cubicBezTo>
                  <a:cubicBezTo>
                    <a:pt x="0" y="109"/>
                    <a:pt x="0" y="110"/>
                    <a:pt x="1" y="111"/>
                  </a:cubicBezTo>
                  <a:cubicBezTo>
                    <a:pt x="2" y="112"/>
                    <a:pt x="3" y="113"/>
                    <a:pt x="4" y="113"/>
                  </a:cubicBezTo>
                  <a:cubicBezTo>
                    <a:pt x="5" y="113"/>
                    <a:pt x="12" y="114"/>
                    <a:pt x="18" y="114"/>
                  </a:cubicBezTo>
                  <a:cubicBezTo>
                    <a:pt x="19" y="116"/>
                    <a:pt x="19" y="118"/>
                    <a:pt x="19" y="120"/>
                  </a:cubicBezTo>
                  <a:cubicBezTo>
                    <a:pt x="13" y="122"/>
                    <a:pt x="7" y="124"/>
                    <a:pt x="5" y="125"/>
                  </a:cubicBezTo>
                  <a:cubicBezTo>
                    <a:pt x="4" y="125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2"/>
                    <a:pt x="3" y="133"/>
                    <a:pt x="4" y="133"/>
                  </a:cubicBezTo>
                  <a:cubicBezTo>
                    <a:pt x="5" y="134"/>
                    <a:pt x="6" y="134"/>
                    <a:pt x="7" y="134"/>
                  </a:cubicBezTo>
                  <a:cubicBezTo>
                    <a:pt x="9" y="134"/>
                    <a:pt x="15" y="133"/>
                    <a:pt x="22" y="133"/>
                  </a:cubicBezTo>
                  <a:cubicBezTo>
                    <a:pt x="22" y="135"/>
                    <a:pt x="23" y="137"/>
                    <a:pt x="24" y="139"/>
                  </a:cubicBezTo>
                  <a:cubicBezTo>
                    <a:pt x="18" y="142"/>
                    <a:pt x="12" y="145"/>
                    <a:pt x="11" y="146"/>
                  </a:cubicBezTo>
                  <a:cubicBezTo>
                    <a:pt x="10" y="146"/>
                    <a:pt x="9" y="147"/>
                    <a:pt x="9" y="148"/>
                  </a:cubicBezTo>
                  <a:cubicBezTo>
                    <a:pt x="8" y="150"/>
                    <a:pt x="9" y="151"/>
                    <a:pt x="9" y="152"/>
                  </a:cubicBezTo>
                  <a:cubicBezTo>
                    <a:pt x="10" y="153"/>
                    <a:pt x="10" y="154"/>
                    <a:pt x="11" y="154"/>
                  </a:cubicBezTo>
                  <a:cubicBezTo>
                    <a:pt x="13" y="155"/>
                    <a:pt x="14" y="155"/>
                    <a:pt x="15" y="155"/>
                  </a:cubicBezTo>
                  <a:cubicBezTo>
                    <a:pt x="16" y="154"/>
                    <a:pt x="23" y="152"/>
                    <a:pt x="29" y="150"/>
                  </a:cubicBezTo>
                  <a:cubicBezTo>
                    <a:pt x="30" y="152"/>
                    <a:pt x="31" y="154"/>
                    <a:pt x="32" y="156"/>
                  </a:cubicBezTo>
                  <a:cubicBezTo>
                    <a:pt x="27" y="160"/>
                    <a:pt x="22" y="164"/>
                    <a:pt x="21" y="165"/>
                  </a:cubicBezTo>
                  <a:cubicBezTo>
                    <a:pt x="20" y="166"/>
                    <a:pt x="20" y="167"/>
                    <a:pt x="19" y="168"/>
                  </a:cubicBezTo>
                  <a:cubicBezTo>
                    <a:pt x="19" y="169"/>
                    <a:pt x="20" y="171"/>
                    <a:pt x="20" y="172"/>
                  </a:cubicBezTo>
                  <a:cubicBezTo>
                    <a:pt x="21" y="173"/>
                    <a:pt x="22" y="173"/>
                    <a:pt x="23" y="174"/>
                  </a:cubicBezTo>
                  <a:cubicBezTo>
                    <a:pt x="24" y="174"/>
                    <a:pt x="26" y="174"/>
                    <a:pt x="27" y="173"/>
                  </a:cubicBezTo>
                  <a:cubicBezTo>
                    <a:pt x="28" y="172"/>
                    <a:pt x="34" y="169"/>
                    <a:pt x="39" y="166"/>
                  </a:cubicBezTo>
                  <a:cubicBezTo>
                    <a:pt x="41" y="167"/>
                    <a:pt x="42" y="169"/>
                    <a:pt x="43" y="170"/>
                  </a:cubicBezTo>
                  <a:cubicBezTo>
                    <a:pt x="40" y="175"/>
                    <a:pt x="36" y="181"/>
                    <a:pt x="35" y="182"/>
                  </a:cubicBezTo>
                  <a:cubicBezTo>
                    <a:pt x="34" y="183"/>
                    <a:pt x="34" y="184"/>
                    <a:pt x="34" y="185"/>
                  </a:cubicBezTo>
                  <a:cubicBezTo>
                    <a:pt x="34" y="187"/>
                    <a:pt x="35" y="188"/>
                    <a:pt x="36" y="188"/>
                  </a:cubicBezTo>
                  <a:cubicBezTo>
                    <a:pt x="36" y="189"/>
                    <a:pt x="38" y="190"/>
                    <a:pt x="39" y="190"/>
                  </a:cubicBezTo>
                  <a:cubicBezTo>
                    <a:pt x="40" y="190"/>
                    <a:pt x="41" y="189"/>
                    <a:pt x="42" y="189"/>
                  </a:cubicBezTo>
                  <a:cubicBezTo>
                    <a:pt x="43" y="188"/>
                    <a:pt x="48" y="183"/>
                    <a:pt x="53" y="179"/>
                  </a:cubicBezTo>
                  <a:cubicBezTo>
                    <a:pt x="54" y="180"/>
                    <a:pt x="56" y="181"/>
                    <a:pt x="58" y="182"/>
                  </a:cubicBezTo>
                  <a:cubicBezTo>
                    <a:pt x="55" y="188"/>
                    <a:pt x="52" y="194"/>
                    <a:pt x="52" y="196"/>
                  </a:cubicBezTo>
                  <a:cubicBezTo>
                    <a:pt x="51" y="197"/>
                    <a:pt x="51" y="198"/>
                    <a:pt x="52" y="199"/>
                  </a:cubicBezTo>
                  <a:cubicBezTo>
                    <a:pt x="52" y="200"/>
                    <a:pt x="53" y="201"/>
                    <a:pt x="54" y="202"/>
                  </a:cubicBezTo>
                  <a:cubicBezTo>
                    <a:pt x="55" y="202"/>
                    <a:pt x="56" y="203"/>
                    <a:pt x="57" y="202"/>
                  </a:cubicBezTo>
                  <a:cubicBezTo>
                    <a:pt x="58" y="202"/>
                    <a:pt x="59" y="202"/>
                    <a:pt x="60" y="201"/>
                  </a:cubicBezTo>
                  <a:cubicBezTo>
                    <a:pt x="61" y="199"/>
                    <a:pt x="65" y="194"/>
                    <a:pt x="69" y="189"/>
                  </a:cubicBezTo>
                  <a:cubicBezTo>
                    <a:pt x="70" y="190"/>
                    <a:pt x="72" y="190"/>
                    <a:pt x="74" y="191"/>
                  </a:cubicBezTo>
                  <a:cubicBezTo>
                    <a:pt x="73" y="197"/>
                    <a:pt x="71" y="204"/>
                    <a:pt x="71" y="205"/>
                  </a:cubicBezTo>
                  <a:cubicBezTo>
                    <a:pt x="71" y="207"/>
                    <a:pt x="71" y="208"/>
                    <a:pt x="72" y="209"/>
                  </a:cubicBezTo>
                  <a:cubicBezTo>
                    <a:pt x="72" y="210"/>
                    <a:pt x="73" y="211"/>
                    <a:pt x="75" y="211"/>
                  </a:cubicBezTo>
                  <a:cubicBezTo>
                    <a:pt x="76" y="211"/>
                    <a:pt x="77" y="211"/>
                    <a:pt x="78" y="211"/>
                  </a:cubicBezTo>
                  <a:cubicBezTo>
                    <a:pt x="79" y="210"/>
                    <a:pt x="80" y="210"/>
                    <a:pt x="81" y="209"/>
                  </a:cubicBezTo>
                  <a:cubicBezTo>
                    <a:pt x="81" y="207"/>
                    <a:pt x="84" y="201"/>
                    <a:pt x="86" y="195"/>
                  </a:cubicBezTo>
                  <a:cubicBezTo>
                    <a:pt x="88" y="196"/>
                    <a:pt x="90" y="196"/>
                    <a:pt x="92" y="196"/>
                  </a:cubicBezTo>
                  <a:cubicBezTo>
                    <a:pt x="92" y="203"/>
                    <a:pt x="92" y="210"/>
                    <a:pt x="92" y="211"/>
                  </a:cubicBezTo>
                  <a:cubicBezTo>
                    <a:pt x="92" y="212"/>
                    <a:pt x="93" y="213"/>
                    <a:pt x="94" y="214"/>
                  </a:cubicBezTo>
                  <a:cubicBezTo>
                    <a:pt x="94" y="215"/>
                    <a:pt x="95" y="216"/>
                    <a:pt x="97" y="216"/>
                  </a:cubicBezTo>
                  <a:cubicBezTo>
                    <a:pt x="98" y="216"/>
                    <a:pt x="99" y="216"/>
                    <a:pt x="100" y="215"/>
                  </a:cubicBezTo>
                  <a:cubicBezTo>
                    <a:pt x="101" y="214"/>
                    <a:pt x="102" y="213"/>
                    <a:pt x="102" y="212"/>
                  </a:cubicBezTo>
                  <a:cubicBezTo>
                    <a:pt x="102" y="211"/>
                    <a:pt x="104" y="204"/>
                    <a:pt x="105" y="198"/>
                  </a:cubicBezTo>
                  <a:cubicBezTo>
                    <a:pt x="106" y="198"/>
                    <a:pt x="107" y="198"/>
                    <a:pt x="108" y="198"/>
                  </a:cubicBezTo>
                  <a:cubicBezTo>
                    <a:pt x="109" y="198"/>
                    <a:pt x="110" y="198"/>
                    <a:pt x="111" y="198"/>
                  </a:cubicBezTo>
                  <a:cubicBezTo>
                    <a:pt x="112" y="204"/>
                    <a:pt x="114" y="211"/>
                    <a:pt x="114" y="212"/>
                  </a:cubicBezTo>
                  <a:cubicBezTo>
                    <a:pt x="114" y="213"/>
                    <a:pt x="115" y="214"/>
                    <a:pt x="116" y="215"/>
                  </a:cubicBezTo>
                  <a:cubicBezTo>
                    <a:pt x="117" y="216"/>
                    <a:pt x="118" y="216"/>
                    <a:pt x="119" y="216"/>
                  </a:cubicBezTo>
                  <a:cubicBezTo>
                    <a:pt x="121" y="216"/>
                    <a:pt x="122" y="215"/>
                    <a:pt x="122" y="214"/>
                  </a:cubicBezTo>
                  <a:cubicBezTo>
                    <a:pt x="123" y="213"/>
                    <a:pt x="124" y="212"/>
                    <a:pt x="124" y="211"/>
                  </a:cubicBezTo>
                  <a:cubicBezTo>
                    <a:pt x="124" y="210"/>
                    <a:pt x="124" y="203"/>
                    <a:pt x="124" y="196"/>
                  </a:cubicBezTo>
                  <a:cubicBezTo>
                    <a:pt x="126" y="196"/>
                    <a:pt x="128" y="196"/>
                    <a:pt x="130" y="195"/>
                  </a:cubicBezTo>
                  <a:cubicBezTo>
                    <a:pt x="132" y="201"/>
                    <a:pt x="135" y="207"/>
                    <a:pt x="136" y="209"/>
                  </a:cubicBezTo>
                  <a:cubicBezTo>
                    <a:pt x="136" y="210"/>
                    <a:pt x="137" y="210"/>
                    <a:pt x="138" y="211"/>
                  </a:cubicBezTo>
                  <a:cubicBezTo>
                    <a:pt x="139" y="211"/>
                    <a:pt x="140" y="211"/>
                    <a:pt x="142" y="211"/>
                  </a:cubicBezTo>
                  <a:cubicBezTo>
                    <a:pt x="143" y="211"/>
                    <a:pt x="144" y="210"/>
                    <a:pt x="144" y="209"/>
                  </a:cubicBezTo>
                  <a:cubicBezTo>
                    <a:pt x="145" y="208"/>
                    <a:pt x="145" y="207"/>
                    <a:pt x="145" y="205"/>
                  </a:cubicBezTo>
                  <a:cubicBezTo>
                    <a:pt x="145" y="204"/>
                    <a:pt x="143" y="197"/>
                    <a:pt x="142" y="191"/>
                  </a:cubicBezTo>
                  <a:cubicBezTo>
                    <a:pt x="144" y="190"/>
                    <a:pt x="146" y="190"/>
                    <a:pt x="147" y="189"/>
                  </a:cubicBezTo>
                  <a:cubicBezTo>
                    <a:pt x="151" y="194"/>
                    <a:pt x="155" y="199"/>
                    <a:pt x="156" y="201"/>
                  </a:cubicBezTo>
                  <a:cubicBezTo>
                    <a:pt x="157" y="202"/>
                    <a:pt x="158" y="202"/>
                    <a:pt x="159" y="202"/>
                  </a:cubicBezTo>
                  <a:cubicBezTo>
                    <a:pt x="160" y="203"/>
                    <a:pt x="161" y="202"/>
                    <a:pt x="162" y="202"/>
                  </a:cubicBezTo>
                  <a:cubicBezTo>
                    <a:pt x="163" y="201"/>
                    <a:pt x="164" y="200"/>
                    <a:pt x="164" y="199"/>
                  </a:cubicBezTo>
                  <a:cubicBezTo>
                    <a:pt x="165" y="198"/>
                    <a:pt x="165" y="197"/>
                    <a:pt x="164" y="196"/>
                  </a:cubicBezTo>
                  <a:cubicBezTo>
                    <a:pt x="164" y="194"/>
                    <a:pt x="161" y="188"/>
                    <a:pt x="158" y="182"/>
                  </a:cubicBezTo>
                  <a:cubicBezTo>
                    <a:pt x="160" y="181"/>
                    <a:pt x="162" y="180"/>
                    <a:pt x="163" y="179"/>
                  </a:cubicBezTo>
                  <a:cubicBezTo>
                    <a:pt x="168" y="183"/>
                    <a:pt x="173" y="188"/>
                    <a:pt x="174" y="189"/>
                  </a:cubicBezTo>
                  <a:cubicBezTo>
                    <a:pt x="175" y="189"/>
                    <a:pt x="176" y="190"/>
                    <a:pt x="177" y="190"/>
                  </a:cubicBezTo>
                  <a:cubicBezTo>
                    <a:pt x="178" y="190"/>
                    <a:pt x="180" y="189"/>
                    <a:pt x="181" y="188"/>
                  </a:cubicBezTo>
                  <a:cubicBezTo>
                    <a:pt x="181" y="188"/>
                    <a:pt x="182" y="187"/>
                    <a:pt x="182" y="185"/>
                  </a:cubicBezTo>
                  <a:cubicBezTo>
                    <a:pt x="182" y="184"/>
                    <a:pt x="182" y="183"/>
                    <a:pt x="181" y="182"/>
                  </a:cubicBezTo>
                  <a:cubicBezTo>
                    <a:pt x="180" y="181"/>
                    <a:pt x="176" y="175"/>
                    <a:pt x="173" y="170"/>
                  </a:cubicBezTo>
                  <a:cubicBezTo>
                    <a:pt x="174" y="169"/>
                    <a:pt x="176" y="167"/>
                    <a:pt x="177" y="166"/>
                  </a:cubicBezTo>
                  <a:cubicBezTo>
                    <a:pt x="182" y="169"/>
                    <a:pt x="188" y="172"/>
                    <a:pt x="189" y="173"/>
                  </a:cubicBezTo>
                  <a:cubicBezTo>
                    <a:pt x="190" y="174"/>
                    <a:pt x="192" y="174"/>
                    <a:pt x="193" y="174"/>
                  </a:cubicBezTo>
                  <a:cubicBezTo>
                    <a:pt x="194" y="173"/>
                    <a:pt x="195" y="173"/>
                    <a:pt x="196" y="172"/>
                  </a:cubicBezTo>
                  <a:cubicBezTo>
                    <a:pt x="196" y="171"/>
                    <a:pt x="197" y="169"/>
                    <a:pt x="197" y="168"/>
                  </a:cubicBezTo>
                  <a:cubicBezTo>
                    <a:pt x="197" y="167"/>
                    <a:pt x="196" y="166"/>
                    <a:pt x="195" y="165"/>
                  </a:cubicBezTo>
                  <a:cubicBezTo>
                    <a:pt x="194" y="164"/>
                    <a:pt x="189" y="160"/>
                    <a:pt x="184" y="156"/>
                  </a:cubicBezTo>
                  <a:cubicBezTo>
                    <a:pt x="185" y="154"/>
                    <a:pt x="186" y="152"/>
                    <a:pt x="187" y="150"/>
                  </a:cubicBezTo>
                  <a:cubicBezTo>
                    <a:pt x="193" y="152"/>
                    <a:pt x="200" y="154"/>
                    <a:pt x="201" y="155"/>
                  </a:cubicBezTo>
                  <a:cubicBezTo>
                    <a:pt x="202" y="155"/>
                    <a:pt x="204" y="155"/>
                    <a:pt x="205" y="154"/>
                  </a:cubicBezTo>
                  <a:cubicBezTo>
                    <a:pt x="206" y="154"/>
                    <a:pt x="207" y="153"/>
                    <a:pt x="207" y="152"/>
                  </a:cubicBezTo>
                  <a:cubicBezTo>
                    <a:pt x="208" y="151"/>
                    <a:pt x="208" y="150"/>
                    <a:pt x="207" y="148"/>
                  </a:cubicBezTo>
                  <a:cubicBezTo>
                    <a:pt x="207" y="147"/>
                    <a:pt x="206" y="146"/>
                    <a:pt x="205" y="146"/>
                  </a:cubicBezTo>
                  <a:cubicBezTo>
                    <a:pt x="204" y="145"/>
                    <a:pt x="198" y="142"/>
                    <a:pt x="192" y="139"/>
                  </a:cubicBezTo>
                  <a:cubicBezTo>
                    <a:pt x="193" y="137"/>
                    <a:pt x="194" y="135"/>
                    <a:pt x="194" y="133"/>
                  </a:cubicBezTo>
                  <a:cubicBezTo>
                    <a:pt x="201" y="133"/>
                    <a:pt x="207" y="134"/>
                    <a:pt x="209" y="134"/>
                  </a:cubicBezTo>
                  <a:cubicBezTo>
                    <a:pt x="210" y="134"/>
                    <a:pt x="211" y="134"/>
                    <a:pt x="212" y="133"/>
                  </a:cubicBezTo>
                  <a:cubicBezTo>
                    <a:pt x="213" y="133"/>
                    <a:pt x="214" y="132"/>
                    <a:pt x="214" y="130"/>
                  </a:cubicBezTo>
                  <a:cubicBezTo>
                    <a:pt x="214" y="129"/>
                    <a:pt x="214" y="128"/>
                    <a:pt x="214" y="127"/>
                  </a:cubicBezTo>
                  <a:cubicBezTo>
                    <a:pt x="213" y="126"/>
                    <a:pt x="212" y="125"/>
                    <a:pt x="211" y="125"/>
                  </a:cubicBezTo>
                  <a:cubicBezTo>
                    <a:pt x="210" y="124"/>
                    <a:pt x="203" y="122"/>
                    <a:pt x="197" y="120"/>
                  </a:cubicBezTo>
                  <a:cubicBezTo>
                    <a:pt x="197" y="118"/>
                    <a:pt x="198" y="116"/>
                    <a:pt x="198" y="114"/>
                  </a:cubicBezTo>
                  <a:cubicBezTo>
                    <a:pt x="204" y="114"/>
                    <a:pt x="211" y="113"/>
                    <a:pt x="212" y="113"/>
                  </a:cubicBezTo>
                  <a:close/>
                  <a:moveTo>
                    <a:pt x="48" y="123"/>
                  </a:moveTo>
                  <a:cubicBezTo>
                    <a:pt x="40" y="123"/>
                    <a:pt x="33" y="116"/>
                    <a:pt x="33" y="108"/>
                  </a:cubicBezTo>
                  <a:cubicBezTo>
                    <a:pt x="33" y="99"/>
                    <a:pt x="40" y="92"/>
                    <a:pt x="48" y="92"/>
                  </a:cubicBezTo>
                  <a:cubicBezTo>
                    <a:pt x="57" y="92"/>
                    <a:pt x="64" y="99"/>
                    <a:pt x="64" y="108"/>
                  </a:cubicBezTo>
                  <a:cubicBezTo>
                    <a:pt x="64" y="116"/>
                    <a:pt x="57" y="123"/>
                    <a:pt x="48" y="123"/>
                  </a:cubicBezTo>
                  <a:close/>
                  <a:moveTo>
                    <a:pt x="108" y="33"/>
                  </a:moveTo>
                  <a:cubicBezTo>
                    <a:pt x="117" y="33"/>
                    <a:pt x="123" y="39"/>
                    <a:pt x="123" y="48"/>
                  </a:cubicBezTo>
                  <a:cubicBezTo>
                    <a:pt x="123" y="56"/>
                    <a:pt x="117" y="63"/>
                    <a:pt x="108" y="63"/>
                  </a:cubicBezTo>
                  <a:cubicBezTo>
                    <a:pt x="100" y="63"/>
                    <a:pt x="93" y="56"/>
                    <a:pt x="93" y="48"/>
                  </a:cubicBezTo>
                  <a:cubicBezTo>
                    <a:pt x="93" y="39"/>
                    <a:pt x="100" y="33"/>
                    <a:pt x="108" y="33"/>
                  </a:cubicBezTo>
                  <a:close/>
                  <a:moveTo>
                    <a:pt x="108" y="183"/>
                  </a:moveTo>
                  <a:cubicBezTo>
                    <a:pt x="100" y="183"/>
                    <a:pt x="93" y="176"/>
                    <a:pt x="93" y="168"/>
                  </a:cubicBezTo>
                  <a:cubicBezTo>
                    <a:pt x="93" y="159"/>
                    <a:pt x="100" y="152"/>
                    <a:pt x="108" y="152"/>
                  </a:cubicBezTo>
                  <a:cubicBezTo>
                    <a:pt x="117" y="152"/>
                    <a:pt x="123" y="159"/>
                    <a:pt x="123" y="168"/>
                  </a:cubicBezTo>
                  <a:cubicBezTo>
                    <a:pt x="123" y="176"/>
                    <a:pt x="117" y="183"/>
                    <a:pt x="108" y="183"/>
                  </a:cubicBezTo>
                  <a:close/>
                  <a:moveTo>
                    <a:pt x="108" y="129"/>
                  </a:moveTo>
                  <a:cubicBezTo>
                    <a:pt x="96" y="129"/>
                    <a:pt x="87" y="120"/>
                    <a:pt x="87" y="108"/>
                  </a:cubicBezTo>
                  <a:cubicBezTo>
                    <a:pt x="87" y="96"/>
                    <a:pt x="96" y="87"/>
                    <a:pt x="108" y="87"/>
                  </a:cubicBezTo>
                  <a:cubicBezTo>
                    <a:pt x="120" y="87"/>
                    <a:pt x="129" y="96"/>
                    <a:pt x="129" y="108"/>
                  </a:cubicBezTo>
                  <a:cubicBezTo>
                    <a:pt x="129" y="120"/>
                    <a:pt x="120" y="129"/>
                    <a:pt x="108" y="129"/>
                  </a:cubicBezTo>
                  <a:close/>
                  <a:moveTo>
                    <a:pt x="168" y="123"/>
                  </a:moveTo>
                  <a:cubicBezTo>
                    <a:pt x="159" y="123"/>
                    <a:pt x="152" y="116"/>
                    <a:pt x="152" y="108"/>
                  </a:cubicBezTo>
                  <a:cubicBezTo>
                    <a:pt x="152" y="99"/>
                    <a:pt x="159" y="92"/>
                    <a:pt x="168" y="92"/>
                  </a:cubicBezTo>
                  <a:cubicBezTo>
                    <a:pt x="176" y="92"/>
                    <a:pt x="183" y="99"/>
                    <a:pt x="183" y="108"/>
                  </a:cubicBezTo>
                  <a:cubicBezTo>
                    <a:pt x="183" y="116"/>
                    <a:pt x="176" y="123"/>
                    <a:pt x="168" y="123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Sḻíḍê">
              <a:extLst>
                <a:ext uri="{FF2B5EF4-FFF2-40B4-BE49-F238E27FC236}">
                  <a16:creationId xmlns:a16="http://schemas.microsoft.com/office/drawing/2014/main" id="{EBB20AB1-E45B-4EBC-9313-558D5A67A5ED}"/>
                </a:ext>
              </a:extLst>
            </p:cNvPr>
            <p:cNvSpPr/>
            <p:nvPr/>
          </p:nvSpPr>
          <p:spPr bwMode="auto">
            <a:xfrm>
              <a:off x="4937317" y="4608406"/>
              <a:ext cx="126473" cy="124831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32"/>
                </a:cxn>
                <a:cxn ang="0">
                  <a:pos x="32" y="64"/>
                </a:cxn>
                <a:cxn ang="0">
                  <a:pos x="64" y="32"/>
                </a:cxn>
                <a:cxn ang="0">
                  <a:pos x="32" y="0"/>
                </a:cxn>
                <a:cxn ang="0">
                  <a:pos x="32" y="48"/>
                </a:cxn>
                <a:cxn ang="0">
                  <a:pos x="16" y="32"/>
                </a:cxn>
                <a:cxn ang="0">
                  <a:pos x="32" y="16"/>
                </a:cxn>
                <a:cxn ang="0">
                  <a:pos x="48" y="32"/>
                </a:cxn>
                <a:cxn ang="0">
                  <a:pos x="32" y="48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48"/>
                  </a:moveTo>
                  <a:cubicBezTo>
                    <a:pt x="23" y="48"/>
                    <a:pt x="16" y="41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41" y="16"/>
                    <a:pt x="48" y="23"/>
                    <a:pt x="48" y="32"/>
                  </a:cubicBezTo>
                  <a:cubicBezTo>
                    <a:pt x="48" y="41"/>
                    <a:pt x="41" y="48"/>
                    <a:pt x="32" y="48"/>
                  </a:cubicBezTo>
                  <a:close/>
                </a:path>
              </a:pathLst>
            </a:custGeom>
            <a:solidFill>
              <a:srgbClr val="DCDBD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şļiḑê">
              <a:extLst>
                <a:ext uri="{FF2B5EF4-FFF2-40B4-BE49-F238E27FC236}">
                  <a16:creationId xmlns:a16="http://schemas.microsoft.com/office/drawing/2014/main" id="{6BC2FD35-F881-4226-BB87-048F3A41281B}"/>
                </a:ext>
              </a:extLst>
            </p:cNvPr>
            <p:cNvSpPr/>
            <p:nvPr/>
          </p:nvSpPr>
          <p:spPr bwMode="auto">
            <a:xfrm>
              <a:off x="3547757" y="4729951"/>
              <a:ext cx="226666" cy="226666"/>
            </a:xfrm>
            <a:custGeom>
              <a:avLst/>
              <a:gdLst/>
              <a:ahLst/>
              <a:cxnLst>
                <a:cxn ang="0">
                  <a:pos x="50" y="4"/>
                </a:cxn>
                <a:cxn ang="0">
                  <a:pos x="4" y="65"/>
                </a:cxn>
                <a:cxn ang="0">
                  <a:pos x="65" y="111"/>
                </a:cxn>
                <a:cxn ang="0">
                  <a:pos x="111" y="50"/>
                </a:cxn>
                <a:cxn ang="0">
                  <a:pos x="50" y="4"/>
                </a:cxn>
                <a:cxn ang="0">
                  <a:pos x="61" y="79"/>
                </a:cxn>
                <a:cxn ang="0">
                  <a:pos x="36" y="61"/>
                </a:cxn>
                <a:cxn ang="0">
                  <a:pos x="55" y="36"/>
                </a:cxn>
                <a:cxn ang="0">
                  <a:pos x="79" y="54"/>
                </a:cxn>
                <a:cxn ang="0">
                  <a:pos x="61" y="79"/>
                </a:cxn>
              </a:cxnLst>
              <a:rect l="0" t="0" r="r" b="b"/>
              <a:pathLst>
                <a:path w="115" h="115">
                  <a:moveTo>
                    <a:pt x="50" y="4"/>
                  </a:moveTo>
                  <a:cubicBezTo>
                    <a:pt x="21" y="8"/>
                    <a:pt x="0" y="36"/>
                    <a:pt x="4" y="65"/>
                  </a:cubicBezTo>
                  <a:cubicBezTo>
                    <a:pt x="9" y="95"/>
                    <a:pt x="36" y="115"/>
                    <a:pt x="65" y="111"/>
                  </a:cubicBezTo>
                  <a:cubicBezTo>
                    <a:pt x="95" y="107"/>
                    <a:pt x="115" y="79"/>
                    <a:pt x="111" y="50"/>
                  </a:cubicBezTo>
                  <a:cubicBezTo>
                    <a:pt x="107" y="20"/>
                    <a:pt x="79" y="0"/>
                    <a:pt x="50" y="4"/>
                  </a:cubicBezTo>
                  <a:close/>
                  <a:moveTo>
                    <a:pt x="61" y="79"/>
                  </a:moveTo>
                  <a:cubicBezTo>
                    <a:pt x="49" y="81"/>
                    <a:pt x="38" y="72"/>
                    <a:pt x="36" y="61"/>
                  </a:cubicBezTo>
                  <a:cubicBezTo>
                    <a:pt x="34" y="49"/>
                    <a:pt x="43" y="37"/>
                    <a:pt x="55" y="36"/>
                  </a:cubicBezTo>
                  <a:cubicBezTo>
                    <a:pt x="67" y="34"/>
                    <a:pt x="78" y="42"/>
                    <a:pt x="79" y="54"/>
                  </a:cubicBezTo>
                  <a:cubicBezTo>
                    <a:pt x="81" y="66"/>
                    <a:pt x="73" y="77"/>
                    <a:pt x="61" y="79"/>
                  </a:cubicBezTo>
                  <a:close/>
                </a:path>
              </a:pathLst>
            </a:custGeom>
            <a:solidFill>
              <a:srgbClr val="DAD7C6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ṥḷíďé">
              <a:extLst>
                <a:ext uri="{FF2B5EF4-FFF2-40B4-BE49-F238E27FC236}">
                  <a16:creationId xmlns:a16="http://schemas.microsoft.com/office/drawing/2014/main" id="{19263B4A-1F2F-4109-932D-1E89573BAC27}"/>
                </a:ext>
              </a:extLst>
            </p:cNvPr>
            <p:cNvSpPr/>
            <p:nvPr/>
          </p:nvSpPr>
          <p:spPr bwMode="auto">
            <a:xfrm>
              <a:off x="3485341" y="4664251"/>
              <a:ext cx="349854" cy="351496"/>
            </a:xfrm>
            <a:custGeom>
              <a:avLst/>
              <a:gdLst/>
              <a:ahLst/>
              <a:cxnLst>
                <a:cxn ang="0">
                  <a:pos x="171" y="70"/>
                </a:cxn>
                <a:cxn ang="0">
                  <a:pos x="145" y="57"/>
                </a:cxn>
                <a:cxn ang="0">
                  <a:pos x="161" y="38"/>
                </a:cxn>
                <a:cxn ang="0">
                  <a:pos x="155" y="31"/>
                </a:cxn>
                <a:cxn ang="0">
                  <a:pos x="134" y="43"/>
                </a:cxn>
                <a:cxn ang="0">
                  <a:pos x="127" y="14"/>
                </a:cxn>
                <a:cxn ang="0">
                  <a:pos x="122" y="6"/>
                </a:cxn>
                <a:cxn ang="0">
                  <a:pos x="114" y="9"/>
                </a:cxn>
                <a:cxn ang="0">
                  <a:pos x="88" y="23"/>
                </a:cxn>
                <a:cxn ang="0">
                  <a:pos x="81" y="1"/>
                </a:cxn>
                <a:cxn ang="0">
                  <a:pos x="72" y="3"/>
                </a:cxn>
                <a:cxn ang="0">
                  <a:pos x="71" y="25"/>
                </a:cxn>
                <a:cxn ang="0">
                  <a:pos x="43" y="19"/>
                </a:cxn>
                <a:cxn ang="0">
                  <a:pos x="34" y="19"/>
                </a:cxn>
                <a:cxn ang="0">
                  <a:pos x="32" y="28"/>
                </a:cxn>
                <a:cxn ang="0">
                  <a:pos x="33" y="57"/>
                </a:cxn>
                <a:cxn ang="0">
                  <a:pos x="9" y="52"/>
                </a:cxn>
                <a:cxn ang="0">
                  <a:pos x="6" y="61"/>
                </a:cxn>
                <a:cxn ang="0">
                  <a:pos x="27" y="74"/>
                </a:cxn>
                <a:cxn ang="0">
                  <a:pos x="5" y="94"/>
                </a:cxn>
                <a:cxn ang="0">
                  <a:pos x="0" y="102"/>
                </a:cxn>
                <a:cxn ang="0">
                  <a:pos x="7" y="108"/>
                </a:cxn>
                <a:cxn ang="0">
                  <a:pos x="34" y="122"/>
                </a:cxn>
                <a:cxn ang="0">
                  <a:pos x="17" y="140"/>
                </a:cxn>
                <a:cxn ang="0">
                  <a:pos x="23" y="147"/>
                </a:cxn>
                <a:cxn ang="0">
                  <a:pos x="44" y="136"/>
                </a:cxn>
                <a:cxn ang="0">
                  <a:pos x="52" y="164"/>
                </a:cxn>
                <a:cxn ang="0">
                  <a:pos x="56" y="172"/>
                </a:cxn>
                <a:cxn ang="0">
                  <a:pos x="64" y="169"/>
                </a:cxn>
                <a:cxn ang="0">
                  <a:pos x="90" y="155"/>
                </a:cxn>
                <a:cxn ang="0">
                  <a:pos x="97" y="177"/>
                </a:cxn>
                <a:cxn ang="0">
                  <a:pos x="106" y="176"/>
                </a:cxn>
                <a:cxn ang="0">
                  <a:pos x="107" y="153"/>
                </a:cxn>
                <a:cxn ang="0">
                  <a:pos x="135" y="159"/>
                </a:cxn>
                <a:cxn ang="0">
                  <a:pos x="144" y="160"/>
                </a:cxn>
                <a:cxn ang="0">
                  <a:pos x="146" y="151"/>
                </a:cxn>
                <a:cxn ang="0">
                  <a:pos x="145" y="121"/>
                </a:cxn>
                <a:cxn ang="0">
                  <a:pos x="169" y="126"/>
                </a:cxn>
                <a:cxn ang="0">
                  <a:pos x="172" y="118"/>
                </a:cxn>
                <a:cxn ang="0">
                  <a:pos x="151" y="105"/>
                </a:cxn>
                <a:cxn ang="0">
                  <a:pos x="173" y="84"/>
                </a:cxn>
                <a:cxn ang="0">
                  <a:pos x="178" y="76"/>
                </a:cxn>
                <a:cxn ang="0">
                  <a:pos x="96" y="137"/>
                </a:cxn>
                <a:cxn ang="0">
                  <a:pos x="82" y="41"/>
                </a:cxn>
                <a:cxn ang="0">
                  <a:pos x="96" y="137"/>
                </a:cxn>
              </a:cxnLst>
              <a:rect l="0" t="0" r="r" b="b"/>
              <a:pathLst>
                <a:path w="178" h="178">
                  <a:moveTo>
                    <a:pt x="175" y="72"/>
                  </a:moveTo>
                  <a:cubicBezTo>
                    <a:pt x="174" y="71"/>
                    <a:pt x="173" y="70"/>
                    <a:pt x="171" y="70"/>
                  </a:cubicBezTo>
                  <a:cubicBezTo>
                    <a:pt x="169" y="71"/>
                    <a:pt x="159" y="71"/>
                    <a:pt x="151" y="71"/>
                  </a:cubicBezTo>
                  <a:cubicBezTo>
                    <a:pt x="149" y="66"/>
                    <a:pt x="147" y="61"/>
                    <a:pt x="145" y="57"/>
                  </a:cubicBezTo>
                  <a:cubicBezTo>
                    <a:pt x="151" y="51"/>
                    <a:pt x="158" y="44"/>
                    <a:pt x="159" y="43"/>
                  </a:cubicBezTo>
                  <a:cubicBezTo>
                    <a:pt x="160" y="42"/>
                    <a:pt x="161" y="40"/>
                    <a:pt x="161" y="38"/>
                  </a:cubicBezTo>
                  <a:cubicBezTo>
                    <a:pt x="161" y="37"/>
                    <a:pt x="161" y="35"/>
                    <a:pt x="160" y="34"/>
                  </a:cubicBezTo>
                  <a:cubicBezTo>
                    <a:pt x="158" y="32"/>
                    <a:pt x="157" y="31"/>
                    <a:pt x="155" y="31"/>
                  </a:cubicBezTo>
                  <a:cubicBezTo>
                    <a:pt x="154" y="31"/>
                    <a:pt x="152" y="31"/>
                    <a:pt x="151" y="32"/>
                  </a:cubicBezTo>
                  <a:cubicBezTo>
                    <a:pt x="149" y="33"/>
                    <a:pt x="141" y="38"/>
                    <a:pt x="134" y="43"/>
                  </a:cubicBezTo>
                  <a:cubicBezTo>
                    <a:pt x="130" y="39"/>
                    <a:pt x="126" y="35"/>
                    <a:pt x="121" y="32"/>
                  </a:cubicBezTo>
                  <a:cubicBezTo>
                    <a:pt x="124" y="24"/>
                    <a:pt x="126" y="16"/>
                    <a:pt x="127" y="14"/>
                  </a:cubicBezTo>
                  <a:cubicBezTo>
                    <a:pt x="127" y="12"/>
                    <a:pt x="127" y="11"/>
                    <a:pt x="126" y="9"/>
                  </a:cubicBezTo>
                  <a:cubicBezTo>
                    <a:pt x="125" y="8"/>
                    <a:pt x="124" y="7"/>
                    <a:pt x="122" y="6"/>
                  </a:cubicBezTo>
                  <a:cubicBezTo>
                    <a:pt x="121" y="5"/>
                    <a:pt x="119" y="5"/>
                    <a:pt x="118" y="6"/>
                  </a:cubicBezTo>
                  <a:cubicBezTo>
                    <a:pt x="116" y="6"/>
                    <a:pt x="115" y="7"/>
                    <a:pt x="114" y="9"/>
                  </a:cubicBezTo>
                  <a:cubicBezTo>
                    <a:pt x="113" y="10"/>
                    <a:pt x="109" y="18"/>
                    <a:pt x="105" y="25"/>
                  </a:cubicBezTo>
                  <a:cubicBezTo>
                    <a:pt x="100" y="24"/>
                    <a:pt x="94" y="23"/>
                    <a:pt x="88" y="23"/>
                  </a:cubicBezTo>
                  <a:cubicBezTo>
                    <a:pt x="86" y="15"/>
                    <a:pt x="84" y="7"/>
                    <a:pt x="84" y="5"/>
                  </a:cubicBezTo>
                  <a:cubicBezTo>
                    <a:pt x="84" y="4"/>
                    <a:pt x="83" y="2"/>
                    <a:pt x="81" y="1"/>
                  </a:cubicBezTo>
                  <a:cubicBezTo>
                    <a:pt x="80" y="1"/>
                    <a:pt x="78" y="0"/>
                    <a:pt x="76" y="0"/>
                  </a:cubicBezTo>
                  <a:cubicBezTo>
                    <a:pt x="75" y="1"/>
                    <a:pt x="73" y="1"/>
                    <a:pt x="72" y="3"/>
                  </a:cubicBezTo>
                  <a:cubicBezTo>
                    <a:pt x="71" y="4"/>
                    <a:pt x="70" y="6"/>
                    <a:pt x="70" y="7"/>
                  </a:cubicBezTo>
                  <a:cubicBezTo>
                    <a:pt x="71" y="9"/>
                    <a:pt x="71" y="17"/>
                    <a:pt x="71" y="25"/>
                  </a:cubicBezTo>
                  <a:cubicBezTo>
                    <a:pt x="66" y="27"/>
                    <a:pt x="60" y="29"/>
                    <a:pt x="56" y="32"/>
                  </a:cubicBezTo>
                  <a:cubicBezTo>
                    <a:pt x="50" y="27"/>
                    <a:pt x="44" y="20"/>
                    <a:pt x="43" y="19"/>
                  </a:cubicBezTo>
                  <a:cubicBezTo>
                    <a:pt x="42" y="18"/>
                    <a:pt x="40" y="17"/>
                    <a:pt x="38" y="17"/>
                  </a:cubicBezTo>
                  <a:cubicBezTo>
                    <a:pt x="37" y="17"/>
                    <a:pt x="35" y="18"/>
                    <a:pt x="34" y="19"/>
                  </a:cubicBezTo>
                  <a:cubicBezTo>
                    <a:pt x="32" y="20"/>
                    <a:pt x="32" y="21"/>
                    <a:pt x="31" y="23"/>
                  </a:cubicBezTo>
                  <a:cubicBezTo>
                    <a:pt x="31" y="24"/>
                    <a:pt x="31" y="26"/>
                    <a:pt x="32" y="28"/>
                  </a:cubicBezTo>
                  <a:cubicBezTo>
                    <a:pt x="33" y="29"/>
                    <a:pt x="38" y="37"/>
                    <a:pt x="42" y="44"/>
                  </a:cubicBezTo>
                  <a:cubicBezTo>
                    <a:pt x="39" y="48"/>
                    <a:pt x="35" y="52"/>
                    <a:pt x="33" y="57"/>
                  </a:cubicBezTo>
                  <a:cubicBezTo>
                    <a:pt x="25" y="55"/>
                    <a:pt x="16" y="52"/>
                    <a:pt x="14" y="52"/>
                  </a:cubicBezTo>
                  <a:cubicBezTo>
                    <a:pt x="12" y="51"/>
                    <a:pt x="11" y="51"/>
                    <a:pt x="9" y="52"/>
                  </a:cubicBezTo>
                  <a:cubicBezTo>
                    <a:pt x="8" y="53"/>
                    <a:pt x="7" y="54"/>
                    <a:pt x="6" y="56"/>
                  </a:cubicBezTo>
                  <a:cubicBezTo>
                    <a:pt x="5" y="57"/>
                    <a:pt x="5" y="59"/>
                    <a:pt x="6" y="61"/>
                  </a:cubicBezTo>
                  <a:cubicBezTo>
                    <a:pt x="6" y="62"/>
                    <a:pt x="7" y="64"/>
                    <a:pt x="9" y="64"/>
                  </a:cubicBezTo>
                  <a:cubicBezTo>
                    <a:pt x="11" y="65"/>
                    <a:pt x="19" y="70"/>
                    <a:pt x="27" y="74"/>
                  </a:cubicBezTo>
                  <a:cubicBezTo>
                    <a:pt x="26" y="79"/>
                    <a:pt x="25" y="84"/>
                    <a:pt x="25" y="89"/>
                  </a:cubicBezTo>
                  <a:cubicBezTo>
                    <a:pt x="17" y="91"/>
                    <a:pt x="7" y="94"/>
                    <a:pt x="5" y="94"/>
                  </a:cubicBezTo>
                  <a:cubicBezTo>
                    <a:pt x="4" y="95"/>
                    <a:pt x="2" y="96"/>
                    <a:pt x="1" y="97"/>
                  </a:cubicBezTo>
                  <a:cubicBezTo>
                    <a:pt x="1" y="99"/>
                    <a:pt x="0" y="100"/>
                    <a:pt x="0" y="102"/>
                  </a:cubicBezTo>
                  <a:cubicBezTo>
                    <a:pt x="1" y="104"/>
                    <a:pt x="2" y="105"/>
                    <a:pt x="3" y="106"/>
                  </a:cubicBezTo>
                  <a:cubicBezTo>
                    <a:pt x="4" y="107"/>
                    <a:pt x="6" y="108"/>
                    <a:pt x="7" y="108"/>
                  </a:cubicBezTo>
                  <a:cubicBezTo>
                    <a:pt x="9" y="108"/>
                    <a:pt x="19" y="107"/>
                    <a:pt x="28" y="107"/>
                  </a:cubicBezTo>
                  <a:cubicBezTo>
                    <a:pt x="29" y="112"/>
                    <a:pt x="31" y="117"/>
                    <a:pt x="34" y="122"/>
                  </a:cubicBezTo>
                  <a:cubicBezTo>
                    <a:pt x="27" y="128"/>
                    <a:pt x="21" y="134"/>
                    <a:pt x="19" y="135"/>
                  </a:cubicBezTo>
                  <a:cubicBezTo>
                    <a:pt x="18" y="137"/>
                    <a:pt x="17" y="138"/>
                    <a:pt x="17" y="140"/>
                  </a:cubicBezTo>
                  <a:cubicBezTo>
                    <a:pt x="17" y="142"/>
                    <a:pt x="18" y="143"/>
                    <a:pt x="19" y="145"/>
                  </a:cubicBezTo>
                  <a:cubicBezTo>
                    <a:pt x="20" y="146"/>
                    <a:pt x="21" y="147"/>
                    <a:pt x="23" y="147"/>
                  </a:cubicBezTo>
                  <a:cubicBezTo>
                    <a:pt x="24" y="147"/>
                    <a:pt x="26" y="147"/>
                    <a:pt x="28" y="146"/>
                  </a:cubicBezTo>
                  <a:cubicBezTo>
                    <a:pt x="29" y="145"/>
                    <a:pt x="37" y="140"/>
                    <a:pt x="44" y="136"/>
                  </a:cubicBezTo>
                  <a:cubicBezTo>
                    <a:pt x="48" y="140"/>
                    <a:pt x="52" y="143"/>
                    <a:pt x="57" y="146"/>
                  </a:cubicBezTo>
                  <a:cubicBezTo>
                    <a:pt x="55" y="154"/>
                    <a:pt x="52" y="163"/>
                    <a:pt x="52" y="164"/>
                  </a:cubicBezTo>
                  <a:cubicBezTo>
                    <a:pt x="51" y="166"/>
                    <a:pt x="51" y="168"/>
                    <a:pt x="52" y="169"/>
                  </a:cubicBezTo>
                  <a:cubicBezTo>
                    <a:pt x="53" y="171"/>
                    <a:pt x="54" y="172"/>
                    <a:pt x="56" y="172"/>
                  </a:cubicBezTo>
                  <a:cubicBezTo>
                    <a:pt x="57" y="173"/>
                    <a:pt x="59" y="173"/>
                    <a:pt x="61" y="173"/>
                  </a:cubicBezTo>
                  <a:cubicBezTo>
                    <a:pt x="62" y="172"/>
                    <a:pt x="64" y="171"/>
                    <a:pt x="64" y="169"/>
                  </a:cubicBezTo>
                  <a:cubicBezTo>
                    <a:pt x="65" y="168"/>
                    <a:pt x="69" y="160"/>
                    <a:pt x="73" y="153"/>
                  </a:cubicBezTo>
                  <a:cubicBezTo>
                    <a:pt x="78" y="155"/>
                    <a:pt x="84" y="155"/>
                    <a:pt x="90" y="155"/>
                  </a:cubicBezTo>
                  <a:cubicBezTo>
                    <a:pt x="92" y="163"/>
                    <a:pt x="94" y="171"/>
                    <a:pt x="94" y="173"/>
                  </a:cubicBezTo>
                  <a:cubicBezTo>
                    <a:pt x="95" y="175"/>
                    <a:pt x="96" y="176"/>
                    <a:pt x="97" y="177"/>
                  </a:cubicBezTo>
                  <a:cubicBezTo>
                    <a:pt x="98" y="178"/>
                    <a:pt x="100" y="178"/>
                    <a:pt x="102" y="178"/>
                  </a:cubicBezTo>
                  <a:cubicBezTo>
                    <a:pt x="104" y="178"/>
                    <a:pt x="105" y="177"/>
                    <a:pt x="106" y="176"/>
                  </a:cubicBezTo>
                  <a:cubicBezTo>
                    <a:pt x="107" y="174"/>
                    <a:pt x="108" y="173"/>
                    <a:pt x="108" y="171"/>
                  </a:cubicBezTo>
                  <a:cubicBezTo>
                    <a:pt x="108" y="169"/>
                    <a:pt x="107" y="161"/>
                    <a:pt x="107" y="153"/>
                  </a:cubicBezTo>
                  <a:cubicBezTo>
                    <a:pt x="113" y="151"/>
                    <a:pt x="118" y="149"/>
                    <a:pt x="123" y="146"/>
                  </a:cubicBezTo>
                  <a:cubicBezTo>
                    <a:pt x="128" y="152"/>
                    <a:pt x="134" y="158"/>
                    <a:pt x="135" y="159"/>
                  </a:cubicBezTo>
                  <a:cubicBezTo>
                    <a:pt x="137" y="161"/>
                    <a:pt x="138" y="161"/>
                    <a:pt x="140" y="161"/>
                  </a:cubicBezTo>
                  <a:cubicBezTo>
                    <a:pt x="141" y="161"/>
                    <a:pt x="143" y="161"/>
                    <a:pt x="144" y="160"/>
                  </a:cubicBezTo>
                  <a:cubicBezTo>
                    <a:pt x="146" y="159"/>
                    <a:pt x="147" y="157"/>
                    <a:pt x="147" y="156"/>
                  </a:cubicBezTo>
                  <a:cubicBezTo>
                    <a:pt x="147" y="154"/>
                    <a:pt x="147" y="152"/>
                    <a:pt x="146" y="151"/>
                  </a:cubicBezTo>
                  <a:cubicBezTo>
                    <a:pt x="145" y="149"/>
                    <a:pt x="140" y="142"/>
                    <a:pt x="136" y="135"/>
                  </a:cubicBezTo>
                  <a:cubicBezTo>
                    <a:pt x="140" y="131"/>
                    <a:pt x="143" y="126"/>
                    <a:pt x="145" y="121"/>
                  </a:cubicBezTo>
                  <a:cubicBezTo>
                    <a:pt x="154" y="124"/>
                    <a:pt x="162" y="126"/>
                    <a:pt x="164" y="127"/>
                  </a:cubicBezTo>
                  <a:cubicBezTo>
                    <a:pt x="166" y="127"/>
                    <a:pt x="168" y="127"/>
                    <a:pt x="169" y="126"/>
                  </a:cubicBezTo>
                  <a:cubicBezTo>
                    <a:pt x="170" y="125"/>
                    <a:pt x="172" y="124"/>
                    <a:pt x="172" y="123"/>
                  </a:cubicBezTo>
                  <a:cubicBezTo>
                    <a:pt x="173" y="121"/>
                    <a:pt x="173" y="119"/>
                    <a:pt x="172" y="118"/>
                  </a:cubicBezTo>
                  <a:cubicBezTo>
                    <a:pt x="172" y="116"/>
                    <a:pt x="171" y="115"/>
                    <a:pt x="169" y="114"/>
                  </a:cubicBezTo>
                  <a:cubicBezTo>
                    <a:pt x="168" y="113"/>
                    <a:pt x="159" y="109"/>
                    <a:pt x="151" y="105"/>
                  </a:cubicBezTo>
                  <a:cubicBezTo>
                    <a:pt x="153" y="100"/>
                    <a:pt x="153" y="94"/>
                    <a:pt x="153" y="89"/>
                  </a:cubicBezTo>
                  <a:cubicBezTo>
                    <a:pt x="162" y="87"/>
                    <a:pt x="171" y="85"/>
                    <a:pt x="173" y="84"/>
                  </a:cubicBezTo>
                  <a:cubicBezTo>
                    <a:pt x="175" y="84"/>
                    <a:pt x="176" y="83"/>
                    <a:pt x="177" y="81"/>
                  </a:cubicBezTo>
                  <a:cubicBezTo>
                    <a:pt x="178" y="80"/>
                    <a:pt x="178" y="78"/>
                    <a:pt x="178" y="76"/>
                  </a:cubicBezTo>
                  <a:cubicBezTo>
                    <a:pt x="178" y="75"/>
                    <a:pt x="177" y="73"/>
                    <a:pt x="175" y="72"/>
                  </a:cubicBezTo>
                  <a:close/>
                  <a:moveTo>
                    <a:pt x="96" y="137"/>
                  </a:moveTo>
                  <a:cubicBezTo>
                    <a:pt x="71" y="141"/>
                    <a:pt x="47" y="122"/>
                    <a:pt x="43" y="96"/>
                  </a:cubicBezTo>
                  <a:cubicBezTo>
                    <a:pt x="39" y="69"/>
                    <a:pt x="57" y="45"/>
                    <a:pt x="82" y="41"/>
                  </a:cubicBezTo>
                  <a:cubicBezTo>
                    <a:pt x="108" y="38"/>
                    <a:pt x="131" y="56"/>
                    <a:pt x="135" y="83"/>
                  </a:cubicBezTo>
                  <a:cubicBezTo>
                    <a:pt x="139" y="109"/>
                    <a:pt x="121" y="133"/>
                    <a:pt x="96" y="137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ş1iḑé">
              <a:extLst>
                <a:ext uri="{FF2B5EF4-FFF2-40B4-BE49-F238E27FC236}">
                  <a16:creationId xmlns:a16="http://schemas.microsoft.com/office/drawing/2014/main" id="{4800DFC1-E274-40F5-A9B0-040D0C69956E}"/>
                </a:ext>
              </a:extLst>
            </p:cNvPr>
            <p:cNvSpPr/>
            <p:nvPr/>
          </p:nvSpPr>
          <p:spPr bwMode="auto">
            <a:xfrm>
              <a:off x="3593747" y="4772656"/>
              <a:ext cx="134686" cy="134686"/>
            </a:xfrm>
            <a:custGeom>
              <a:avLst/>
              <a:gdLst/>
              <a:ahLst/>
              <a:cxnLst>
                <a:cxn ang="0">
                  <a:pos x="30" y="3"/>
                </a:cxn>
                <a:cxn ang="0">
                  <a:pos x="3" y="39"/>
                </a:cxn>
                <a:cxn ang="0">
                  <a:pos x="39" y="66"/>
                </a:cxn>
                <a:cxn ang="0">
                  <a:pos x="66" y="30"/>
                </a:cxn>
                <a:cxn ang="0">
                  <a:pos x="30" y="3"/>
                </a:cxn>
                <a:cxn ang="0">
                  <a:pos x="36" y="50"/>
                </a:cxn>
                <a:cxn ang="0">
                  <a:pos x="18" y="36"/>
                </a:cxn>
                <a:cxn ang="0">
                  <a:pos x="32" y="18"/>
                </a:cxn>
                <a:cxn ang="0">
                  <a:pos x="50" y="32"/>
                </a:cxn>
                <a:cxn ang="0">
                  <a:pos x="36" y="50"/>
                </a:cxn>
              </a:cxnLst>
              <a:rect l="0" t="0" r="r" b="b"/>
              <a:pathLst>
                <a:path w="68" h="68">
                  <a:moveTo>
                    <a:pt x="30" y="3"/>
                  </a:moveTo>
                  <a:cubicBezTo>
                    <a:pt x="12" y="5"/>
                    <a:pt x="0" y="21"/>
                    <a:pt x="3" y="39"/>
                  </a:cubicBezTo>
                  <a:cubicBezTo>
                    <a:pt x="5" y="56"/>
                    <a:pt x="21" y="68"/>
                    <a:pt x="39" y="66"/>
                  </a:cubicBezTo>
                  <a:cubicBezTo>
                    <a:pt x="56" y="63"/>
                    <a:pt x="68" y="47"/>
                    <a:pt x="66" y="30"/>
                  </a:cubicBezTo>
                  <a:cubicBezTo>
                    <a:pt x="63" y="12"/>
                    <a:pt x="47" y="0"/>
                    <a:pt x="30" y="3"/>
                  </a:cubicBezTo>
                  <a:close/>
                  <a:moveTo>
                    <a:pt x="36" y="50"/>
                  </a:moveTo>
                  <a:cubicBezTo>
                    <a:pt x="28" y="51"/>
                    <a:pt x="20" y="45"/>
                    <a:pt x="18" y="36"/>
                  </a:cubicBezTo>
                  <a:cubicBezTo>
                    <a:pt x="17" y="28"/>
                    <a:pt x="23" y="20"/>
                    <a:pt x="32" y="18"/>
                  </a:cubicBezTo>
                  <a:cubicBezTo>
                    <a:pt x="41" y="17"/>
                    <a:pt x="49" y="23"/>
                    <a:pt x="50" y="32"/>
                  </a:cubicBezTo>
                  <a:cubicBezTo>
                    <a:pt x="51" y="41"/>
                    <a:pt x="45" y="49"/>
                    <a:pt x="36" y="50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îSlîḓê">
              <a:extLst>
                <a:ext uri="{FF2B5EF4-FFF2-40B4-BE49-F238E27FC236}">
                  <a16:creationId xmlns:a16="http://schemas.microsoft.com/office/drawing/2014/main" id="{947F12AE-0853-4D59-9B5B-9E7A881839D1}"/>
                </a:ext>
              </a:extLst>
            </p:cNvPr>
            <p:cNvSpPr/>
            <p:nvPr/>
          </p:nvSpPr>
          <p:spPr bwMode="auto">
            <a:xfrm>
              <a:off x="3784277" y="4431015"/>
              <a:ext cx="294009" cy="297294"/>
            </a:xfrm>
            <a:custGeom>
              <a:avLst/>
              <a:gdLst/>
              <a:ahLst/>
              <a:cxnLst>
                <a:cxn ang="0">
                  <a:pos x="133" y="80"/>
                </a:cxn>
                <a:cxn ang="0">
                  <a:pos x="131" y="71"/>
                </a:cxn>
                <a:cxn ang="0">
                  <a:pos x="146" y="67"/>
                </a:cxn>
                <a:cxn ang="0">
                  <a:pos x="137" y="59"/>
                </a:cxn>
                <a:cxn ang="0">
                  <a:pos x="126" y="52"/>
                </a:cxn>
                <a:cxn ang="0">
                  <a:pos x="139" y="43"/>
                </a:cxn>
                <a:cxn ang="0">
                  <a:pos x="128" y="39"/>
                </a:cxn>
                <a:cxn ang="0">
                  <a:pos x="115" y="36"/>
                </a:cxn>
                <a:cxn ang="0">
                  <a:pos x="124" y="23"/>
                </a:cxn>
                <a:cxn ang="0">
                  <a:pos x="112" y="22"/>
                </a:cxn>
                <a:cxn ang="0">
                  <a:pos x="99" y="24"/>
                </a:cxn>
                <a:cxn ang="0">
                  <a:pos x="103" y="9"/>
                </a:cxn>
                <a:cxn ang="0">
                  <a:pos x="92" y="13"/>
                </a:cxn>
                <a:cxn ang="0">
                  <a:pos x="80" y="19"/>
                </a:cxn>
                <a:cxn ang="0">
                  <a:pos x="79" y="4"/>
                </a:cxn>
                <a:cxn ang="0">
                  <a:pos x="70" y="10"/>
                </a:cxn>
                <a:cxn ang="0">
                  <a:pos x="60" y="20"/>
                </a:cxn>
                <a:cxn ang="0">
                  <a:pos x="54" y="6"/>
                </a:cxn>
                <a:cxn ang="0">
                  <a:pos x="48" y="16"/>
                </a:cxn>
                <a:cxn ang="0">
                  <a:pos x="42" y="28"/>
                </a:cxn>
                <a:cxn ang="0">
                  <a:pos x="32" y="18"/>
                </a:cxn>
                <a:cxn ang="0">
                  <a:pos x="29" y="29"/>
                </a:cxn>
                <a:cxn ang="0">
                  <a:pos x="28" y="42"/>
                </a:cxn>
                <a:cxn ang="0">
                  <a:pos x="14" y="36"/>
                </a:cxn>
                <a:cxn ang="0">
                  <a:pos x="16" y="47"/>
                </a:cxn>
                <a:cxn ang="0">
                  <a:pos x="20" y="60"/>
                </a:cxn>
                <a:cxn ang="0">
                  <a:pos x="5" y="59"/>
                </a:cxn>
                <a:cxn ang="0">
                  <a:pos x="10" y="69"/>
                </a:cxn>
                <a:cxn ang="0">
                  <a:pos x="18" y="75"/>
                </a:cxn>
                <a:cxn ang="0">
                  <a:pos x="10" y="82"/>
                </a:cxn>
                <a:cxn ang="0">
                  <a:pos x="5" y="92"/>
                </a:cxn>
                <a:cxn ang="0">
                  <a:pos x="20" y="91"/>
                </a:cxn>
                <a:cxn ang="0">
                  <a:pos x="16" y="103"/>
                </a:cxn>
                <a:cxn ang="0">
                  <a:pos x="14" y="115"/>
                </a:cxn>
                <a:cxn ang="0">
                  <a:pos x="28" y="108"/>
                </a:cxn>
                <a:cxn ang="0">
                  <a:pos x="29" y="122"/>
                </a:cxn>
                <a:cxn ang="0">
                  <a:pos x="32" y="133"/>
                </a:cxn>
                <a:cxn ang="0">
                  <a:pos x="42" y="122"/>
                </a:cxn>
                <a:cxn ang="0">
                  <a:pos x="48" y="135"/>
                </a:cxn>
                <a:cxn ang="0">
                  <a:pos x="54" y="144"/>
                </a:cxn>
                <a:cxn ang="0">
                  <a:pos x="60" y="130"/>
                </a:cxn>
                <a:cxn ang="0">
                  <a:pos x="70" y="140"/>
                </a:cxn>
                <a:cxn ang="0">
                  <a:pos x="79" y="147"/>
                </a:cxn>
                <a:cxn ang="0">
                  <a:pos x="80" y="132"/>
                </a:cxn>
                <a:cxn ang="0">
                  <a:pos x="92" y="138"/>
                </a:cxn>
                <a:cxn ang="0">
                  <a:pos x="103" y="141"/>
                </a:cxn>
                <a:cxn ang="0">
                  <a:pos x="99" y="127"/>
                </a:cxn>
                <a:cxn ang="0">
                  <a:pos x="112" y="128"/>
                </a:cxn>
                <a:cxn ang="0">
                  <a:pos x="124" y="128"/>
                </a:cxn>
                <a:cxn ang="0">
                  <a:pos x="115" y="115"/>
                </a:cxn>
                <a:cxn ang="0">
                  <a:pos x="128" y="112"/>
                </a:cxn>
                <a:cxn ang="0">
                  <a:pos x="139" y="107"/>
                </a:cxn>
                <a:cxn ang="0">
                  <a:pos x="126" y="99"/>
                </a:cxn>
                <a:cxn ang="0">
                  <a:pos x="137" y="91"/>
                </a:cxn>
                <a:cxn ang="0">
                  <a:pos x="146" y="84"/>
                </a:cxn>
                <a:cxn ang="0">
                  <a:pos x="60" y="75"/>
                </a:cxn>
              </a:cxnLst>
              <a:rect l="0" t="0" r="r" b="b"/>
              <a:pathLst>
                <a:path w="149" h="151">
                  <a:moveTo>
                    <a:pt x="146" y="84"/>
                  </a:moveTo>
                  <a:cubicBezTo>
                    <a:pt x="143" y="83"/>
                    <a:pt x="141" y="82"/>
                    <a:pt x="139" y="82"/>
                  </a:cubicBezTo>
                  <a:cubicBezTo>
                    <a:pt x="137" y="81"/>
                    <a:pt x="135" y="81"/>
                    <a:pt x="133" y="80"/>
                  </a:cubicBezTo>
                  <a:cubicBezTo>
                    <a:pt x="132" y="80"/>
                    <a:pt x="132" y="80"/>
                    <a:pt x="131" y="80"/>
                  </a:cubicBezTo>
                  <a:cubicBezTo>
                    <a:pt x="131" y="78"/>
                    <a:pt x="131" y="77"/>
                    <a:pt x="131" y="75"/>
                  </a:cubicBezTo>
                  <a:cubicBezTo>
                    <a:pt x="131" y="74"/>
                    <a:pt x="131" y="72"/>
                    <a:pt x="131" y="71"/>
                  </a:cubicBezTo>
                  <a:cubicBezTo>
                    <a:pt x="132" y="71"/>
                    <a:pt x="132" y="71"/>
                    <a:pt x="133" y="70"/>
                  </a:cubicBezTo>
                  <a:cubicBezTo>
                    <a:pt x="135" y="70"/>
                    <a:pt x="137" y="69"/>
                    <a:pt x="139" y="69"/>
                  </a:cubicBezTo>
                  <a:cubicBezTo>
                    <a:pt x="141" y="68"/>
                    <a:pt x="143" y="68"/>
                    <a:pt x="146" y="67"/>
                  </a:cubicBezTo>
                  <a:cubicBezTo>
                    <a:pt x="148" y="66"/>
                    <a:pt x="149" y="64"/>
                    <a:pt x="149" y="62"/>
                  </a:cubicBezTo>
                  <a:cubicBezTo>
                    <a:pt x="148" y="60"/>
                    <a:pt x="146" y="58"/>
                    <a:pt x="144" y="59"/>
                  </a:cubicBezTo>
                  <a:cubicBezTo>
                    <a:pt x="142" y="59"/>
                    <a:pt x="140" y="59"/>
                    <a:pt x="137" y="59"/>
                  </a:cubicBezTo>
                  <a:cubicBezTo>
                    <a:pt x="135" y="59"/>
                    <a:pt x="133" y="60"/>
                    <a:pt x="131" y="60"/>
                  </a:cubicBezTo>
                  <a:cubicBezTo>
                    <a:pt x="130" y="60"/>
                    <a:pt x="130" y="60"/>
                    <a:pt x="129" y="60"/>
                  </a:cubicBezTo>
                  <a:cubicBezTo>
                    <a:pt x="128" y="57"/>
                    <a:pt x="127" y="54"/>
                    <a:pt x="126" y="52"/>
                  </a:cubicBezTo>
                  <a:cubicBezTo>
                    <a:pt x="127" y="51"/>
                    <a:pt x="127" y="51"/>
                    <a:pt x="128" y="51"/>
                  </a:cubicBezTo>
                  <a:cubicBezTo>
                    <a:pt x="129" y="49"/>
                    <a:pt x="131" y="48"/>
                    <a:pt x="133" y="47"/>
                  </a:cubicBezTo>
                  <a:cubicBezTo>
                    <a:pt x="135" y="46"/>
                    <a:pt x="137" y="44"/>
                    <a:pt x="139" y="43"/>
                  </a:cubicBezTo>
                  <a:cubicBezTo>
                    <a:pt x="140" y="42"/>
                    <a:pt x="141" y="39"/>
                    <a:pt x="140" y="38"/>
                  </a:cubicBezTo>
                  <a:cubicBezTo>
                    <a:pt x="139" y="36"/>
                    <a:pt x="136" y="35"/>
                    <a:pt x="134" y="36"/>
                  </a:cubicBezTo>
                  <a:cubicBezTo>
                    <a:pt x="132" y="37"/>
                    <a:pt x="130" y="38"/>
                    <a:pt x="128" y="39"/>
                  </a:cubicBezTo>
                  <a:cubicBezTo>
                    <a:pt x="126" y="39"/>
                    <a:pt x="124" y="40"/>
                    <a:pt x="122" y="41"/>
                  </a:cubicBezTo>
                  <a:cubicBezTo>
                    <a:pt x="122" y="41"/>
                    <a:pt x="121" y="42"/>
                    <a:pt x="121" y="42"/>
                  </a:cubicBezTo>
                  <a:cubicBezTo>
                    <a:pt x="119" y="40"/>
                    <a:pt x="117" y="38"/>
                    <a:pt x="115" y="36"/>
                  </a:cubicBezTo>
                  <a:cubicBezTo>
                    <a:pt x="115" y="35"/>
                    <a:pt x="116" y="34"/>
                    <a:pt x="116" y="34"/>
                  </a:cubicBezTo>
                  <a:cubicBezTo>
                    <a:pt x="117" y="32"/>
                    <a:pt x="119" y="30"/>
                    <a:pt x="120" y="29"/>
                  </a:cubicBezTo>
                  <a:cubicBezTo>
                    <a:pt x="121" y="27"/>
                    <a:pt x="122" y="25"/>
                    <a:pt x="124" y="23"/>
                  </a:cubicBezTo>
                  <a:cubicBezTo>
                    <a:pt x="125" y="21"/>
                    <a:pt x="124" y="19"/>
                    <a:pt x="123" y="17"/>
                  </a:cubicBezTo>
                  <a:cubicBezTo>
                    <a:pt x="121" y="16"/>
                    <a:pt x="119" y="16"/>
                    <a:pt x="117" y="18"/>
                  </a:cubicBezTo>
                  <a:cubicBezTo>
                    <a:pt x="115" y="19"/>
                    <a:pt x="114" y="21"/>
                    <a:pt x="112" y="22"/>
                  </a:cubicBezTo>
                  <a:cubicBezTo>
                    <a:pt x="111" y="24"/>
                    <a:pt x="109" y="25"/>
                    <a:pt x="108" y="27"/>
                  </a:cubicBezTo>
                  <a:cubicBezTo>
                    <a:pt x="107" y="27"/>
                    <a:pt x="107" y="28"/>
                    <a:pt x="106" y="28"/>
                  </a:cubicBezTo>
                  <a:cubicBezTo>
                    <a:pt x="104" y="27"/>
                    <a:pt x="102" y="25"/>
                    <a:pt x="99" y="24"/>
                  </a:cubicBezTo>
                  <a:cubicBezTo>
                    <a:pt x="99" y="23"/>
                    <a:pt x="99" y="23"/>
                    <a:pt x="100" y="22"/>
                  </a:cubicBezTo>
                  <a:cubicBezTo>
                    <a:pt x="100" y="20"/>
                    <a:pt x="101" y="18"/>
                    <a:pt x="101" y="16"/>
                  </a:cubicBezTo>
                  <a:cubicBezTo>
                    <a:pt x="102" y="14"/>
                    <a:pt x="102" y="12"/>
                    <a:pt x="103" y="9"/>
                  </a:cubicBezTo>
                  <a:cubicBezTo>
                    <a:pt x="103" y="7"/>
                    <a:pt x="102" y="5"/>
                    <a:pt x="100" y="4"/>
                  </a:cubicBezTo>
                  <a:cubicBezTo>
                    <a:pt x="98" y="4"/>
                    <a:pt x="96" y="4"/>
                    <a:pt x="95" y="6"/>
                  </a:cubicBezTo>
                  <a:cubicBezTo>
                    <a:pt x="94" y="9"/>
                    <a:pt x="93" y="11"/>
                    <a:pt x="92" y="13"/>
                  </a:cubicBezTo>
                  <a:cubicBezTo>
                    <a:pt x="91" y="15"/>
                    <a:pt x="90" y="16"/>
                    <a:pt x="89" y="18"/>
                  </a:cubicBezTo>
                  <a:cubicBezTo>
                    <a:pt x="89" y="19"/>
                    <a:pt x="89" y="19"/>
                    <a:pt x="88" y="20"/>
                  </a:cubicBezTo>
                  <a:cubicBezTo>
                    <a:pt x="86" y="19"/>
                    <a:pt x="83" y="19"/>
                    <a:pt x="80" y="19"/>
                  </a:cubicBezTo>
                  <a:cubicBezTo>
                    <a:pt x="80" y="18"/>
                    <a:pt x="80" y="17"/>
                    <a:pt x="80" y="17"/>
                  </a:cubicBezTo>
                  <a:cubicBezTo>
                    <a:pt x="80" y="15"/>
                    <a:pt x="79" y="13"/>
                    <a:pt x="79" y="10"/>
                  </a:cubicBezTo>
                  <a:cubicBezTo>
                    <a:pt x="79" y="8"/>
                    <a:pt x="79" y="6"/>
                    <a:pt x="79" y="4"/>
                  </a:cubicBezTo>
                  <a:cubicBezTo>
                    <a:pt x="78" y="1"/>
                    <a:pt x="77" y="0"/>
                    <a:pt x="74" y="0"/>
                  </a:cubicBezTo>
                  <a:cubicBezTo>
                    <a:pt x="72" y="0"/>
                    <a:pt x="70" y="1"/>
                    <a:pt x="70" y="4"/>
                  </a:cubicBezTo>
                  <a:cubicBezTo>
                    <a:pt x="70" y="6"/>
                    <a:pt x="70" y="8"/>
                    <a:pt x="70" y="10"/>
                  </a:cubicBezTo>
                  <a:cubicBezTo>
                    <a:pt x="69" y="13"/>
                    <a:pt x="69" y="15"/>
                    <a:pt x="69" y="17"/>
                  </a:cubicBezTo>
                  <a:cubicBezTo>
                    <a:pt x="69" y="17"/>
                    <a:pt x="69" y="18"/>
                    <a:pt x="69" y="19"/>
                  </a:cubicBezTo>
                  <a:cubicBezTo>
                    <a:pt x="66" y="19"/>
                    <a:pt x="63" y="19"/>
                    <a:pt x="60" y="20"/>
                  </a:cubicBezTo>
                  <a:cubicBezTo>
                    <a:pt x="60" y="19"/>
                    <a:pt x="60" y="19"/>
                    <a:pt x="59" y="18"/>
                  </a:cubicBezTo>
                  <a:cubicBezTo>
                    <a:pt x="59" y="16"/>
                    <a:pt x="58" y="15"/>
                    <a:pt x="57" y="13"/>
                  </a:cubicBezTo>
                  <a:cubicBezTo>
                    <a:pt x="56" y="11"/>
                    <a:pt x="55" y="9"/>
                    <a:pt x="54" y="6"/>
                  </a:cubicBezTo>
                  <a:cubicBezTo>
                    <a:pt x="53" y="4"/>
                    <a:pt x="51" y="4"/>
                    <a:pt x="49" y="4"/>
                  </a:cubicBezTo>
                  <a:cubicBezTo>
                    <a:pt x="47" y="5"/>
                    <a:pt x="45" y="7"/>
                    <a:pt x="46" y="9"/>
                  </a:cubicBezTo>
                  <a:cubicBezTo>
                    <a:pt x="47" y="12"/>
                    <a:pt x="47" y="14"/>
                    <a:pt x="48" y="16"/>
                  </a:cubicBezTo>
                  <a:cubicBezTo>
                    <a:pt x="48" y="18"/>
                    <a:pt x="49" y="20"/>
                    <a:pt x="49" y="22"/>
                  </a:cubicBezTo>
                  <a:cubicBezTo>
                    <a:pt x="49" y="23"/>
                    <a:pt x="50" y="23"/>
                    <a:pt x="50" y="24"/>
                  </a:cubicBezTo>
                  <a:cubicBezTo>
                    <a:pt x="47" y="25"/>
                    <a:pt x="45" y="27"/>
                    <a:pt x="42" y="28"/>
                  </a:cubicBezTo>
                  <a:cubicBezTo>
                    <a:pt x="42" y="28"/>
                    <a:pt x="41" y="27"/>
                    <a:pt x="41" y="27"/>
                  </a:cubicBezTo>
                  <a:cubicBezTo>
                    <a:pt x="39" y="25"/>
                    <a:pt x="38" y="24"/>
                    <a:pt x="36" y="22"/>
                  </a:cubicBezTo>
                  <a:cubicBezTo>
                    <a:pt x="35" y="21"/>
                    <a:pt x="33" y="19"/>
                    <a:pt x="32" y="18"/>
                  </a:cubicBezTo>
                  <a:cubicBezTo>
                    <a:pt x="30" y="16"/>
                    <a:pt x="28" y="16"/>
                    <a:pt x="26" y="17"/>
                  </a:cubicBezTo>
                  <a:cubicBezTo>
                    <a:pt x="24" y="19"/>
                    <a:pt x="24" y="21"/>
                    <a:pt x="25" y="23"/>
                  </a:cubicBezTo>
                  <a:cubicBezTo>
                    <a:pt x="27" y="25"/>
                    <a:pt x="28" y="27"/>
                    <a:pt x="29" y="29"/>
                  </a:cubicBezTo>
                  <a:cubicBezTo>
                    <a:pt x="30" y="30"/>
                    <a:pt x="31" y="32"/>
                    <a:pt x="33" y="34"/>
                  </a:cubicBezTo>
                  <a:cubicBezTo>
                    <a:pt x="33" y="34"/>
                    <a:pt x="33" y="35"/>
                    <a:pt x="34" y="36"/>
                  </a:cubicBezTo>
                  <a:cubicBezTo>
                    <a:pt x="32" y="38"/>
                    <a:pt x="30" y="40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0"/>
                    <a:pt x="23" y="39"/>
                    <a:pt x="21" y="39"/>
                  </a:cubicBezTo>
                  <a:cubicBezTo>
                    <a:pt x="19" y="38"/>
                    <a:pt x="17" y="37"/>
                    <a:pt x="14" y="36"/>
                  </a:cubicBezTo>
                  <a:cubicBezTo>
                    <a:pt x="13" y="35"/>
                    <a:pt x="10" y="36"/>
                    <a:pt x="9" y="38"/>
                  </a:cubicBezTo>
                  <a:cubicBezTo>
                    <a:pt x="8" y="39"/>
                    <a:pt x="9" y="42"/>
                    <a:pt x="10" y="43"/>
                  </a:cubicBezTo>
                  <a:cubicBezTo>
                    <a:pt x="12" y="44"/>
                    <a:pt x="14" y="46"/>
                    <a:pt x="16" y="47"/>
                  </a:cubicBezTo>
                  <a:cubicBezTo>
                    <a:pt x="18" y="48"/>
                    <a:pt x="19" y="49"/>
                    <a:pt x="21" y="51"/>
                  </a:cubicBezTo>
                  <a:cubicBezTo>
                    <a:pt x="21" y="51"/>
                    <a:pt x="22" y="51"/>
                    <a:pt x="23" y="52"/>
                  </a:cubicBezTo>
                  <a:cubicBezTo>
                    <a:pt x="21" y="54"/>
                    <a:pt x="20" y="57"/>
                    <a:pt x="20" y="60"/>
                  </a:cubicBezTo>
                  <a:cubicBezTo>
                    <a:pt x="19" y="60"/>
                    <a:pt x="18" y="60"/>
                    <a:pt x="18" y="60"/>
                  </a:cubicBezTo>
                  <a:cubicBezTo>
                    <a:pt x="16" y="60"/>
                    <a:pt x="14" y="59"/>
                    <a:pt x="11" y="59"/>
                  </a:cubicBezTo>
                  <a:cubicBezTo>
                    <a:pt x="9" y="59"/>
                    <a:pt x="7" y="59"/>
                    <a:pt x="5" y="59"/>
                  </a:cubicBezTo>
                  <a:cubicBezTo>
                    <a:pt x="2" y="58"/>
                    <a:pt x="1" y="60"/>
                    <a:pt x="0" y="62"/>
                  </a:cubicBezTo>
                  <a:cubicBezTo>
                    <a:pt x="0" y="64"/>
                    <a:pt x="1" y="66"/>
                    <a:pt x="3" y="67"/>
                  </a:cubicBezTo>
                  <a:cubicBezTo>
                    <a:pt x="5" y="68"/>
                    <a:pt x="8" y="68"/>
                    <a:pt x="10" y="69"/>
                  </a:cubicBezTo>
                  <a:cubicBezTo>
                    <a:pt x="12" y="69"/>
                    <a:pt x="14" y="70"/>
                    <a:pt x="16" y="70"/>
                  </a:cubicBezTo>
                  <a:cubicBezTo>
                    <a:pt x="16" y="71"/>
                    <a:pt x="17" y="71"/>
                    <a:pt x="18" y="71"/>
                  </a:cubicBezTo>
                  <a:cubicBezTo>
                    <a:pt x="18" y="72"/>
                    <a:pt x="18" y="74"/>
                    <a:pt x="18" y="75"/>
                  </a:cubicBezTo>
                  <a:cubicBezTo>
                    <a:pt x="18" y="77"/>
                    <a:pt x="18" y="78"/>
                    <a:pt x="18" y="80"/>
                  </a:cubicBezTo>
                  <a:cubicBezTo>
                    <a:pt x="17" y="80"/>
                    <a:pt x="16" y="80"/>
                    <a:pt x="16" y="80"/>
                  </a:cubicBezTo>
                  <a:cubicBezTo>
                    <a:pt x="14" y="81"/>
                    <a:pt x="12" y="81"/>
                    <a:pt x="10" y="82"/>
                  </a:cubicBezTo>
                  <a:cubicBezTo>
                    <a:pt x="8" y="82"/>
                    <a:pt x="5" y="83"/>
                    <a:pt x="3" y="84"/>
                  </a:cubicBezTo>
                  <a:cubicBezTo>
                    <a:pt x="1" y="84"/>
                    <a:pt x="0" y="86"/>
                    <a:pt x="0" y="88"/>
                  </a:cubicBezTo>
                  <a:cubicBezTo>
                    <a:pt x="1" y="90"/>
                    <a:pt x="2" y="92"/>
                    <a:pt x="5" y="92"/>
                  </a:cubicBezTo>
                  <a:cubicBezTo>
                    <a:pt x="7" y="92"/>
                    <a:pt x="9" y="91"/>
                    <a:pt x="11" y="91"/>
                  </a:cubicBezTo>
                  <a:cubicBezTo>
                    <a:pt x="14" y="91"/>
                    <a:pt x="16" y="91"/>
                    <a:pt x="18" y="91"/>
                  </a:cubicBezTo>
                  <a:cubicBezTo>
                    <a:pt x="18" y="91"/>
                    <a:pt x="19" y="91"/>
                    <a:pt x="20" y="91"/>
                  </a:cubicBezTo>
                  <a:cubicBezTo>
                    <a:pt x="20" y="93"/>
                    <a:pt x="21" y="96"/>
                    <a:pt x="23" y="99"/>
                  </a:cubicBezTo>
                  <a:cubicBezTo>
                    <a:pt x="22" y="99"/>
                    <a:pt x="21" y="99"/>
                    <a:pt x="21" y="100"/>
                  </a:cubicBezTo>
                  <a:cubicBezTo>
                    <a:pt x="19" y="101"/>
                    <a:pt x="18" y="102"/>
                    <a:pt x="16" y="103"/>
                  </a:cubicBezTo>
                  <a:cubicBezTo>
                    <a:pt x="14" y="105"/>
                    <a:pt x="12" y="106"/>
                    <a:pt x="10" y="107"/>
                  </a:cubicBezTo>
                  <a:cubicBezTo>
                    <a:pt x="9" y="109"/>
                    <a:pt x="8" y="111"/>
                    <a:pt x="9" y="113"/>
                  </a:cubicBezTo>
                  <a:cubicBezTo>
                    <a:pt x="10" y="115"/>
                    <a:pt x="13" y="116"/>
                    <a:pt x="14" y="115"/>
                  </a:cubicBezTo>
                  <a:cubicBezTo>
                    <a:pt x="17" y="114"/>
                    <a:pt x="19" y="113"/>
                    <a:pt x="21" y="112"/>
                  </a:cubicBezTo>
                  <a:cubicBezTo>
                    <a:pt x="23" y="111"/>
                    <a:pt x="25" y="110"/>
                    <a:pt x="26" y="109"/>
                  </a:cubicBezTo>
                  <a:cubicBezTo>
                    <a:pt x="27" y="109"/>
                    <a:pt x="28" y="109"/>
                    <a:pt x="28" y="108"/>
                  </a:cubicBezTo>
                  <a:cubicBezTo>
                    <a:pt x="30" y="111"/>
                    <a:pt x="32" y="113"/>
                    <a:pt x="34" y="115"/>
                  </a:cubicBezTo>
                  <a:cubicBezTo>
                    <a:pt x="33" y="116"/>
                    <a:pt x="33" y="116"/>
                    <a:pt x="33" y="117"/>
                  </a:cubicBezTo>
                  <a:cubicBezTo>
                    <a:pt x="31" y="118"/>
                    <a:pt x="30" y="120"/>
                    <a:pt x="29" y="122"/>
                  </a:cubicBezTo>
                  <a:cubicBezTo>
                    <a:pt x="28" y="124"/>
                    <a:pt x="27" y="126"/>
                    <a:pt x="25" y="128"/>
                  </a:cubicBezTo>
                  <a:cubicBezTo>
                    <a:pt x="24" y="129"/>
                    <a:pt x="24" y="132"/>
                    <a:pt x="26" y="133"/>
                  </a:cubicBezTo>
                  <a:cubicBezTo>
                    <a:pt x="28" y="134"/>
                    <a:pt x="30" y="134"/>
                    <a:pt x="32" y="133"/>
                  </a:cubicBezTo>
                  <a:cubicBezTo>
                    <a:pt x="33" y="131"/>
                    <a:pt x="35" y="130"/>
                    <a:pt x="36" y="128"/>
                  </a:cubicBezTo>
                  <a:cubicBezTo>
                    <a:pt x="38" y="127"/>
                    <a:pt x="39" y="125"/>
                    <a:pt x="41" y="124"/>
                  </a:cubicBezTo>
                  <a:cubicBezTo>
                    <a:pt x="41" y="123"/>
                    <a:pt x="42" y="123"/>
                    <a:pt x="42" y="122"/>
                  </a:cubicBezTo>
                  <a:cubicBezTo>
                    <a:pt x="45" y="124"/>
                    <a:pt x="47" y="125"/>
                    <a:pt x="50" y="127"/>
                  </a:cubicBezTo>
                  <a:cubicBezTo>
                    <a:pt x="50" y="127"/>
                    <a:pt x="49" y="128"/>
                    <a:pt x="49" y="129"/>
                  </a:cubicBezTo>
                  <a:cubicBezTo>
                    <a:pt x="49" y="130"/>
                    <a:pt x="48" y="132"/>
                    <a:pt x="48" y="135"/>
                  </a:cubicBezTo>
                  <a:cubicBezTo>
                    <a:pt x="47" y="137"/>
                    <a:pt x="47" y="139"/>
                    <a:pt x="46" y="141"/>
                  </a:cubicBezTo>
                  <a:cubicBezTo>
                    <a:pt x="45" y="143"/>
                    <a:pt x="47" y="145"/>
                    <a:pt x="49" y="146"/>
                  </a:cubicBezTo>
                  <a:cubicBezTo>
                    <a:pt x="51" y="147"/>
                    <a:pt x="53" y="146"/>
                    <a:pt x="54" y="144"/>
                  </a:cubicBezTo>
                  <a:cubicBezTo>
                    <a:pt x="55" y="142"/>
                    <a:pt x="56" y="140"/>
                    <a:pt x="57" y="138"/>
                  </a:cubicBezTo>
                  <a:cubicBezTo>
                    <a:pt x="58" y="136"/>
                    <a:pt x="59" y="134"/>
                    <a:pt x="59" y="132"/>
                  </a:cubicBezTo>
                  <a:cubicBezTo>
                    <a:pt x="60" y="132"/>
                    <a:pt x="60" y="131"/>
                    <a:pt x="60" y="130"/>
                  </a:cubicBezTo>
                  <a:cubicBezTo>
                    <a:pt x="63" y="131"/>
                    <a:pt x="66" y="132"/>
                    <a:pt x="69" y="132"/>
                  </a:cubicBezTo>
                  <a:cubicBezTo>
                    <a:pt x="69" y="133"/>
                    <a:pt x="69" y="133"/>
                    <a:pt x="69" y="134"/>
                  </a:cubicBezTo>
                  <a:cubicBezTo>
                    <a:pt x="69" y="136"/>
                    <a:pt x="69" y="138"/>
                    <a:pt x="70" y="140"/>
                  </a:cubicBezTo>
                  <a:cubicBezTo>
                    <a:pt x="70" y="142"/>
                    <a:pt x="70" y="145"/>
                    <a:pt x="70" y="147"/>
                  </a:cubicBezTo>
                  <a:cubicBezTo>
                    <a:pt x="70" y="149"/>
                    <a:pt x="72" y="151"/>
                    <a:pt x="74" y="151"/>
                  </a:cubicBezTo>
                  <a:cubicBezTo>
                    <a:pt x="77" y="151"/>
                    <a:pt x="78" y="149"/>
                    <a:pt x="79" y="147"/>
                  </a:cubicBezTo>
                  <a:cubicBezTo>
                    <a:pt x="79" y="145"/>
                    <a:pt x="79" y="142"/>
                    <a:pt x="79" y="140"/>
                  </a:cubicBezTo>
                  <a:cubicBezTo>
                    <a:pt x="79" y="138"/>
                    <a:pt x="80" y="136"/>
                    <a:pt x="80" y="134"/>
                  </a:cubicBezTo>
                  <a:cubicBezTo>
                    <a:pt x="80" y="133"/>
                    <a:pt x="80" y="133"/>
                    <a:pt x="80" y="132"/>
                  </a:cubicBezTo>
                  <a:cubicBezTo>
                    <a:pt x="83" y="132"/>
                    <a:pt x="86" y="131"/>
                    <a:pt x="88" y="130"/>
                  </a:cubicBezTo>
                  <a:cubicBezTo>
                    <a:pt x="89" y="131"/>
                    <a:pt x="89" y="132"/>
                    <a:pt x="89" y="132"/>
                  </a:cubicBezTo>
                  <a:cubicBezTo>
                    <a:pt x="90" y="134"/>
                    <a:pt x="91" y="136"/>
                    <a:pt x="92" y="138"/>
                  </a:cubicBezTo>
                  <a:cubicBezTo>
                    <a:pt x="93" y="140"/>
                    <a:pt x="94" y="142"/>
                    <a:pt x="95" y="144"/>
                  </a:cubicBezTo>
                  <a:cubicBezTo>
                    <a:pt x="96" y="146"/>
                    <a:pt x="98" y="147"/>
                    <a:pt x="100" y="146"/>
                  </a:cubicBezTo>
                  <a:cubicBezTo>
                    <a:pt x="102" y="145"/>
                    <a:pt x="103" y="143"/>
                    <a:pt x="103" y="141"/>
                  </a:cubicBezTo>
                  <a:cubicBezTo>
                    <a:pt x="102" y="139"/>
                    <a:pt x="102" y="137"/>
                    <a:pt x="101" y="135"/>
                  </a:cubicBezTo>
                  <a:cubicBezTo>
                    <a:pt x="101" y="132"/>
                    <a:pt x="100" y="130"/>
                    <a:pt x="100" y="129"/>
                  </a:cubicBezTo>
                  <a:cubicBezTo>
                    <a:pt x="99" y="128"/>
                    <a:pt x="99" y="127"/>
                    <a:pt x="99" y="127"/>
                  </a:cubicBezTo>
                  <a:cubicBezTo>
                    <a:pt x="102" y="125"/>
                    <a:pt x="104" y="124"/>
                    <a:pt x="106" y="122"/>
                  </a:cubicBezTo>
                  <a:cubicBezTo>
                    <a:pt x="107" y="123"/>
                    <a:pt x="107" y="123"/>
                    <a:pt x="108" y="124"/>
                  </a:cubicBezTo>
                  <a:cubicBezTo>
                    <a:pt x="109" y="125"/>
                    <a:pt x="111" y="127"/>
                    <a:pt x="112" y="128"/>
                  </a:cubicBezTo>
                  <a:cubicBezTo>
                    <a:pt x="114" y="130"/>
                    <a:pt x="115" y="131"/>
                    <a:pt x="117" y="133"/>
                  </a:cubicBezTo>
                  <a:cubicBezTo>
                    <a:pt x="119" y="134"/>
                    <a:pt x="121" y="134"/>
                    <a:pt x="123" y="133"/>
                  </a:cubicBezTo>
                  <a:cubicBezTo>
                    <a:pt x="124" y="132"/>
                    <a:pt x="125" y="129"/>
                    <a:pt x="124" y="128"/>
                  </a:cubicBezTo>
                  <a:cubicBezTo>
                    <a:pt x="122" y="126"/>
                    <a:pt x="121" y="124"/>
                    <a:pt x="120" y="122"/>
                  </a:cubicBezTo>
                  <a:cubicBezTo>
                    <a:pt x="119" y="120"/>
                    <a:pt x="117" y="118"/>
                    <a:pt x="116" y="117"/>
                  </a:cubicBezTo>
                  <a:cubicBezTo>
                    <a:pt x="116" y="116"/>
                    <a:pt x="115" y="116"/>
                    <a:pt x="115" y="115"/>
                  </a:cubicBezTo>
                  <a:cubicBezTo>
                    <a:pt x="117" y="113"/>
                    <a:pt x="119" y="111"/>
                    <a:pt x="121" y="108"/>
                  </a:cubicBezTo>
                  <a:cubicBezTo>
                    <a:pt x="121" y="109"/>
                    <a:pt x="122" y="109"/>
                    <a:pt x="122" y="109"/>
                  </a:cubicBezTo>
                  <a:cubicBezTo>
                    <a:pt x="124" y="110"/>
                    <a:pt x="126" y="111"/>
                    <a:pt x="128" y="112"/>
                  </a:cubicBezTo>
                  <a:cubicBezTo>
                    <a:pt x="130" y="113"/>
                    <a:pt x="132" y="114"/>
                    <a:pt x="134" y="115"/>
                  </a:cubicBezTo>
                  <a:cubicBezTo>
                    <a:pt x="136" y="116"/>
                    <a:pt x="139" y="115"/>
                    <a:pt x="140" y="113"/>
                  </a:cubicBezTo>
                  <a:cubicBezTo>
                    <a:pt x="141" y="111"/>
                    <a:pt x="140" y="109"/>
                    <a:pt x="139" y="107"/>
                  </a:cubicBezTo>
                  <a:cubicBezTo>
                    <a:pt x="137" y="106"/>
                    <a:pt x="135" y="105"/>
                    <a:pt x="133" y="103"/>
                  </a:cubicBezTo>
                  <a:cubicBezTo>
                    <a:pt x="131" y="102"/>
                    <a:pt x="129" y="101"/>
                    <a:pt x="128" y="100"/>
                  </a:cubicBezTo>
                  <a:cubicBezTo>
                    <a:pt x="127" y="99"/>
                    <a:pt x="127" y="99"/>
                    <a:pt x="126" y="99"/>
                  </a:cubicBezTo>
                  <a:cubicBezTo>
                    <a:pt x="127" y="96"/>
                    <a:pt x="128" y="93"/>
                    <a:pt x="129" y="91"/>
                  </a:cubicBezTo>
                  <a:cubicBezTo>
                    <a:pt x="130" y="91"/>
                    <a:pt x="130" y="91"/>
                    <a:pt x="131" y="91"/>
                  </a:cubicBezTo>
                  <a:cubicBezTo>
                    <a:pt x="133" y="91"/>
                    <a:pt x="135" y="91"/>
                    <a:pt x="137" y="91"/>
                  </a:cubicBezTo>
                  <a:cubicBezTo>
                    <a:pt x="140" y="91"/>
                    <a:pt x="142" y="92"/>
                    <a:pt x="144" y="92"/>
                  </a:cubicBezTo>
                  <a:cubicBezTo>
                    <a:pt x="146" y="92"/>
                    <a:pt x="148" y="90"/>
                    <a:pt x="149" y="88"/>
                  </a:cubicBezTo>
                  <a:cubicBezTo>
                    <a:pt x="149" y="86"/>
                    <a:pt x="148" y="84"/>
                    <a:pt x="146" y="84"/>
                  </a:cubicBezTo>
                  <a:close/>
                  <a:moveTo>
                    <a:pt x="89" y="75"/>
                  </a:moveTo>
                  <a:cubicBezTo>
                    <a:pt x="89" y="83"/>
                    <a:pt x="82" y="89"/>
                    <a:pt x="74" y="89"/>
                  </a:cubicBezTo>
                  <a:cubicBezTo>
                    <a:pt x="67" y="89"/>
                    <a:pt x="60" y="83"/>
                    <a:pt x="60" y="75"/>
                  </a:cubicBezTo>
                  <a:cubicBezTo>
                    <a:pt x="60" y="67"/>
                    <a:pt x="67" y="61"/>
                    <a:pt x="74" y="61"/>
                  </a:cubicBezTo>
                  <a:cubicBezTo>
                    <a:pt x="82" y="61"/>
                    <a:pt x="89" y="67"/>
                    <a:pt x="89" y="75"/>
                  </a:cubicBezTo>
                  <a:close/>
                </a:path>
              </a:pathLst>
            </a:custGeom>
            <a:solidFill>
              <a:srgbClr val="B7B7B8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ïSliḍê">
              <a:extLst>
                <a:ext uri="{FF2B5EF4-FFF2-40B4-BE49-F238E27FC236}">
                  <a16:creationId xmlns:a16="http://schemas.microsoft.com/office/drawing/2014/main" id="{F03A1626-E2AE-4D3D-B589-1BEB7170F476}"/>
                </a:ext>
              </a:extLst>
            </p:cNvPr>
            <p:cNvSpPr/>
            <p:nvPr/>
          </p:nvSpPr>
          <p:spPr bwMode="auto">
            <a:xfrm>
              <a:off x="5801276" y="2032955"/>
              <a:ext cx="2143471" cy="2146757"/>
            </a:xfrm>
            <a:custGeom>
              <a:avLst/>
              <a:gdLst/>
              <a:ahLst/>
              <a:cxnLst>
                <a:cxn ang="0">
                  <a:pos x="1043" y="507"/>
                </a:cxn>
                <a:cxn ang="0">
                  <a:pos x="1036" y="455"/>
                </a:cxn>
                <a:cxn ang="0">
                  <a:pos x="1024" y="404"/>
                </a:cxn>
                <a:cxn ang="0">
                  <a:pos x="1007" y="355"/>
                </a:cxn>
                <a:cxn ang="0">
                  <a:pos x="985" y="307"/>
                </a:cxn>
                <a:cxn ang="0">
                  <a:pos x="957" y="263"/>
                </a:cxn>
                <a:cxn ang="0">
                  <a:pos x="926" y="221"/>
                </a:cxn>
                <a:cxn ang="0">
                  <a:pos x="890" y="183"/>
                </a:cxn>
                <a:cxn ang="0">
                  <a:pos x="850" y="149"/>
                </a:cxn>
                <a:cxn ang="0">
                  <a:pos x="807" y="119"/>
                </a:cxn>
                <a:cxn ang="0">
                  <a:pos x="761" y="93"/>
                </a:cxn>
                <a:cxn ang="0">
                  <a:pos x="713" y="73"/>
                </a:cxn>
                <a:cxn ang="0">
                  <a:pos x="663" y="58"/>
                </a:cxn>
                <a:cxn ang="0">
                  <a:pos x="611" y="48"/>
                </a:cxn>
                <a:cxn ang="0">
                  <a:pos x="559" y="44"/>
                </a:cxn>
                <a:cxn ang="0">
                  <a:pos x="507" y="45"/>
                </a:cxn>
                <a:cxn ang="0">
                  <a:pos x="455" y="52"/>
                </a:cxn>
                <a:cxn ang="0">
                  <a:pos x="404" y="64"/>
                </a:cxn>
                <a:cxn ang="0">
                  <a:pos x="354" y="81"/>
                </a:cxn>
                <a:cxn ang="0">
                  <a:pos x="307" y="104"/>
                </a:cxn>
                <a:cxn ang="0">
                  <a:pos x="262" y="131"/>
                </a:cxn>
                <a:cxn ang="0">
                  <a:pos x="221" y="163"/>
                </a:cxn>
                <a:cxn ang="0">
                  <a:pos x="183" y="199"/>
                </a:cxn>
                <a:cxn ang="0">
                  <a:pos x="148" y="239"/>
                </a:cxn>
                <a:cxn ang="0">
                  <a:pos x="119" y="282"/>
                </a:cxn>
                <a:cxn ang="0">
                  <a:pos x="93" y="328"/>
                </a:cxn>
                <a:cxn ang="0">
                  <a:pos x="73" y="376"/>
                </a:cxn>
                <a:cxn ang="0">
                  <a:pos x="58" y="426"/>
                </a:cxn>
                <a:cxn ang="0">
                  <a:pos x="48" y="478"/>
                </a:cxn>
                <a:cxn ang="0">
                  <a:pos x="44" y="530"/>
                </a:cxn>
                <a:cxn ang="0">
                  <a:pos x="45" y="582"/>
                </a:cxn>
                <a:cxn ang="0">
                  <a:pos x="52" y="634"/>
                </a:cxn>
                <a:cxn ang="0">
                  <a:pos x="64" y="686"/>
                </a:cxn>
                <a:cxn ang="0">
                  <a:pos x="81" y="735"/>
                </a:cxn>
                <a:cxn ang="0">
                  <a:pos x="104" y="782"/>
                </a:cxn>
                <a:cxn ang="0">
                  <a:pos x="131" y="827"/>
                </a:cxn>
                <a:cxn ang="0">
                  <a:pos x="163" y="869"/>
                </a:cxn>
                <a:cxn ang="0">
                  <a:pos x="199" y="907"/>
                </a:cxn>
                <a:cxn ang="0">
                  <a:pos x="238" y="941"/>
                </a:cxn>
                <a:cxn ang="0">
                  <a:pos x="281" y="971"/>
                </a:cxn>
                <a:cxn ang="0">
                  <a:pos x="327" y="996"/>
                </a:cxn>
                <a:cxn ang="0">
                  <a:pos x="375" y="1017"/>
                </a:cxn>
                <a:cxn ang="0">
                  <a:pos x="426" y="1032"/>
                </a:cxn>
                <a:cxn ang="0">
                  <a:pos x="477" y="1041"/>
                </a:cxn>
                <a:cxn ang="0">
                  <a:pos x="529" y="1046"/>
                </a:cxn>
                <a:cxn ang="0">
                  <a:pos x="582" y="1045"/>
                </a:cxn>
                <a:cxn ang="0">
                  <a:pos x="633" y="1038"/>
                </a:cxn>
                <a:cxn ang="0">
                  <a:pos x="684" y="1026"/>
                </a:cxn>
                <a:cxn ang="0">
                  <a:pos x="734" y="1009"/>
                </a:cxn>
                <a:cxn ang="0">
                  <a:pos x="781" y="986"/>
                </a:cxn>
                <a:cxn ang="0">
                  <a:pos x="826" y="959"/>
                </a:cxn>
                <a:cxn ang="0">
                  <a:pos x="867" y="927"/>
                </a:cxn>
                <a:cxn ang="0">
                  <a:pos x="906" y="891"/>
                </a:cxn>
                <a:cxn ang="0">
                  <a:pos x="940" y="851"/>
                </a:cxn>
                <a:cxn ang="0">
                  <a:pos x="970" y="808"/>
                </a:cxn>
                <a:cxn ang="0">
                  <a:pos x="995" y="762"/>
                </a:cxn>
                <a:cxn ang="0">
                  <a:pos x="1015" y="714"/>
                </a:cxn>
                <a:cxn ang="0">
                  <a:pos x="1030" y="664"/>
                </a:cxn>
                <a:cxn ang="0">
                  <a:pos x="1040" y="612"/>
                </a:cxn>
                <a:cxn ang="0">
                  <a:pos x="1044" y="560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1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1" y="533"/>
                    <a:pt x="1078" y="533"/>
                  </a:cubicBezTo>
                  <a:cubicBezTo>
                    <a:pt x="1074" y="533"/>
                    <a:pt x="1059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5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8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8"/>
                    <a:pt x="1077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4" y="422"/>
                  </a:cubicBezTo>
                  <a:cubicBezTo>
                    <a:pt x="1060" y="423"/>
                    <a:pt x="1045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8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3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1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40" y="321"/>
                    <a:pt x="1038" y="319"/>
                    <a:pt x="1035" y="317"/>
                  </a:cubicBezTo>
                  <a:cubicBezTo>
                    <a:pt x="1032" y="316"/>
                    <a:pt x="1030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2" y="321"/>
                    <a:pt x="988" y="314"/>
                    <a:pt x="985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9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70" y="282"/>
                  </a:cubicBezTo>
                  <a:cubicBezTo>
                    <a:pt x="966" y="275"/>
                    <a:pt x="962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9"/>
                  </a:cubicBezTo>
                  <a:cubicBezTo>
                    <a:pt x="935" y="233"/>
                    <a:pt x="930" y="227"/>
                    <a:pt x="926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1"/>
                  </a:cubicBezTo>
                  <a:cubicBezTo>
                    <a:pt x="946" y="178"/>
                    <a:pt x="944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6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2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5" y="138"/>
                    <a:pt x="892" y="140"/>
                  </a:cubicBezTo>
                  <a:cubicBezTo>
                    <a:pt x="890" y="142"/>
                    <a:pt x="878" y="153"/>
                    <a:pt x="868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6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6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9" y="75"/>
                    <a:pt x="816" y="73"/>
                  </a:cubicBezTo>
                  <a:cubicBezTo>
                    <a:pt x="813" y="72"/>
                    <a:pt x="811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5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3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5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7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7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4" y="20"/>
                  </a:cubicBezTo>
                  <a:cubicBezTo>
                    <a:pt x="643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2" y="18"/>
                    <a:pt x="612" y="15"/>
                  </a:cubicBezTo>
                  <a:cubicBezTo>
                    <a:pt x="612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1" y="7"/>
                    <a:pt x="589" y="9"/>
                    <a:pt x="588" y="12"/>
                  </a:cubicBezTo>
                  <a:cubicBezTo>
                    <a:pt x="588" y="15"/>
                    <a:pt x="584" y="31"/>
                    <a:pt x="582" y="45"/>
                  </a:cubicBezTo>
                  <a:cubicBezTo>
                    <a:pt x="574" y="45"/>
                    <a:pt x="567" y="44"/>
                    <a:pt x="559" y="44"/>
                  </a:cubicBezTo>
                  <a:cubicBezTo>
                    <a:pt x="558" y="30"/>
                    <a:pt x="556" y="14"/>
                    <a:pt x="556" y="11"/>
                  </a:cubicBezTo>
                  <a:cubicBezTo>
                    <a:pt x="556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1"/>
                  </a:cubicBezTo>
                  <a:cubicBezTo>
                    <a:pt x="532" y="14"/>
                    <a:pt x="531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8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70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6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70" y="32"/>
                  </a:cubicBezTo>
                  <a:cubicBezTo>
                    <a:pt x="368" y="35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9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9" y="92"/>
                    <a:pt x="289" y="79"/>
                    <a:pt x="288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9" y="91"/>
                    <a:pt x="275" y="105"/>
                    <a:pt x="281" y="119"/>
                  </a:cubicBezTo>
                  <a:cubicBezTo>
                    <a:pt x="275" y="123"/>
                    <a:pt x="269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3" y="102"/>
                  </a:cubicBezTo>
                  <a:cubicBezTo>
                    <a:pt x="230" y="102"/>
                    <a:pt x="227" y="103"/>
                    <a:pt x="225" y="104"/>
                  </a:cubicBezTo>
                  <a:cubicBezTo>
                    <a:pt x="222" y="106"/>
                    <a:pt x="221" y="109"/>
                    <a:pt x="220" y="111"/>
                  </a:cubicBezTo>
                  <a:cubicBezTo>
                    <a:pt x="219" y="114"/>
                    <a:pt x="220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7" y="153"/>
                    <a:pt x="178" y="156"/>
                  </a:cubicBezTo>
                  <a:cubicBezTo>
                    <a:pt x="180" y="158"/>
                    <a:pt x="190" y="171"/>
                    <a:pt x="199" y="183"/>
                  </a:cubicBezTo>
                  <a:cubicBezTo>
                    <a:pt x="193" y="188"/>
                    <a:pt x="188" y="193"/>
                    <a:pt x="183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1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9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3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6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3" y="275"/>
                    <a:pt x="119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80" y="323"/>
                    <a:pt x="65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9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9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4" y="369"/>
                    <a:pt x="40" y="369"/>
                  </a:cubicBezTo>
                  <a:cubicBezTo>
                    <a:pt x="37" y="368"/>
                    <a:pt x="35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1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5" y="426"/>
                    <a:pt x="13" y="429"/>
                    <a:pt x="12" y="432"/>
                  </a:cubicBezTo>
                  <a:cubicBezTo>
                    <a:pt x="12" y="435"/>
                    <a:pt x="12" y="438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1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1" y="533"/>
                  </a:cubicBezTo>
                  <a:cubicBezTo>
                    <a:pt x="8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8" y="556"/>
                    <a:pt x="11" y="557"/>
                  </a:cubicBezTo>
                  <a:cubicBezTo>
                    <a:pt x="14" y="557"/>
                    <a:pt x="30" y="559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2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3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1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8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5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1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5" y="721"/>
                    <a:pt x="37" y="722"/>
                    <a:pt x="40" y="721"/>
                  </a:cubicBezTo>
                  <a:cubicBezTo>
                    <a:pt x="44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9" y="742"/>
                    <a:pt x="55" y="750"/>
                    <a:pt x="52" y="752"/>
                  </a:cubicBezTo>
                  <a:cubicBezTo>
                    <a:pt x="49" y="753"/>
                    <a:pt x="48" y="756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9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5" y="772"/>
                    <a:pt x="80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9" y="808"/>
                  </a:cubicBezTo>
                  <a:cubicBezTo>
                    <a:pt x="123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6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3" y="863"/>
                    <a:pt x="104" y="865"/>
                  </a:cubicBezTo>
                  <a:cubicBezTo>
                    <a:pt x="106" y="868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3" y="891"/>
                  </a:cubicBezTo>
                  <a:cubicBezTo>
                    <a:pt x="188" y="897"/>
                    <a:pt x="193" y="902"/>
                    <a:pt x="199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7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20" y="973"/>
                    <a:pt x="219" y="976"/>
                    <a:pt x="220" y="979"/>
                  </a:cubicBezTo>
                  <a:cubicBezTo>
                    <a:pt x="221" y="981"/>
                    <a:pt x="222" y="984"/>
                    <a:pt x="225" y="986"/>
                  </a:cubicBezTo>
                  <a:cubicBezTo>
                    <a:pt x="227" y="987"/>
                    <a:pt x="230" y="988"/>
                    <a:pt x="233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9" y="963"/>
                    <a:pt x="275" y="967"/>
                    <a:pt x="281" y="971"/>
                  </a:cubicBezTo>
                  <a:cubicBezTo>
                    <a:pt x="275" y="984"/>
                    <a:pt x="269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8" y="1014"/>
                  </a:cubicBezTo>
                  <a:cubicBezTo>
                    <a:pt x="289" y="1011"/>
                    <a:pt x="299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3"/>
                  </a:cubicBezTo>
                  <a:cubicBezTo>
                    <a:pt x="326" y="1044"/>
                    <a:pt x="329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3"/>
                    <a:pt x="368" y="1055"/>
                    <a:pt x="370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6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7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70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8" y="1083"/>
                    <a:pt x="499" y="1081"/>
                    <a:pt x="500" y="1078"/>
                  </a:cubicBezTo>
                  <a:cubicBezTo>
                    <a:pt x="501" y="1075"/>
                    <a:pt x="504" y="1059"/>
                    <a:pt x="507" y="1045"/>
                  </a:cubicBezTo>
                  <a:cubicBezTo>
                    <a:pt x="514" y="1045"/>
                    <a:pt x="522" y="1046"/>
                    <a:pt x="529" y="1046"/>
                  </a:cubicBezTo>
                  <a:cubicBezTo>
                    <a:pt x="531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9"/>
                    <a:pt x="552" y="1087"/>
                  </a:cubicBezTo>
                  <a:cubicBezTo>
                    <a:pt x="554" y="1085"/>
                    <a:pt x="556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7" y="1046"/>
                    <a:pt x="574" y="1045"/>
                    <a:pt x="582" y="1045"/>
                  </a:cubicBezTo>
                  <a:cubicBezTo>
                    <a:pt x="584" y="1059"/>
                    <a:pt x="588" y="1075"/>
                    <a:pt x="588" y="1078"/>
                  </a:cubicBezTo>
                  <a:cubicBezTo>
                    <a:pt x="589" y="1081"/>
                    <a:pt x="591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2" y="1078"/>
                    <a:pt x="612" y="1075"/>
                  </a:cubicBezTo>
                  <a:cubicBezTo>
                    <a:pt x="612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3" y="1067"/>
                    <a:pt x="644" y="1070"/>
                  </a:cubicBezTo>
                  <a:cubicBezTo>
                    <a:pt x="644" y="1073"/>
                    <a:pt x="646" y="1075"/>
                    <a:pt x="649" y="1077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7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7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3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3" y="1044"/>
                    <a:pt x="765" y="1043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5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1" y="1019"/>
                    <a:pt x="813" y="1018"/>
                    <a:pt x="816" y="1017"/>
                  </a:cubicBezTo>
                  <a:cubicBezTo>
                    <a:pt x="819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6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6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5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2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6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4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6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8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2" y="821"/>
                    <a:pt x="966" y="815"/>
                    <a:pt x="970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9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5" y="782"/>
                  </a:cubicBezTo>
                  <a:cubicBezTo>
                    <a:pt x="988" y="776"/>
                    <a:pt x="992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30" y="774"/>
                    <a:pt x="1032" y="774"/>
                    <a:pt x="1035" y="772"/>
                  </a:cubicBezTo>
                  <a:cubicBezTo>
                    <a:pt x="1038" y="771"/>
                    <a:pt x="1040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1" y="756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8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8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5" y="665"/>
                    <a:pt x="1060" y="667"/>
                    <a:pt x="1064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7" y="655"/>
                    <a:pt x="1076" y="652"/>
                    <a:pt x="1075" y="650"/>
                  </a:cubicBezTo>
                  <a:cubicBezTo>
                    <a:pt x="1073" y="648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8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3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5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2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9" y="559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şlïḓè">
              <a:extLst>
                <a:ext uri="{FF2B5EF4-FFF2-40B4-BE49-F238E27FC236}">
                  <a16:creationId xmlns:a16="http://schemas.microsoft.com/office/drawing/2014/main" id="{91343F61-0DFC-4EC3-8C7D-402867B218F5}"/>
                </a:ext>
              </a:extLst>
            </p:cNvPr>
            <p:cNvSpPr/>
            <p:nvPr/>
          </p:nvSpPr>
          <p:spPr bwMode="auto">
            <a:xfrm>
              <a:off x="3491911" y="2933049"/>
              <a:ext cx="840963" cy="840964"/>
            </a:xfrm>
            <a:custGeom>
              <a:avLst/>
              <a:gdLst/>
              <a:ahLst/>
              <a:cxnLst>
                <a:cxn ang="0">
                  <a:pos x="420" y="206"/>
                </a:cxn>
                <a:cxn ang="0">
                  <a:pos x="423" y="176"/>
                </a:cxn>
                <a:cxn ang="0">
                  <a:pos x="410" y="149"/>
                </a:cxn>
                <a:cxn ang="0">
                  <a:pos x="384" y="141"/>
                </a:cxn>
                <a:cxn ang="0">
                  <a:pos x="394" y="103"/>
                </a:cxn>
                <a:cxn ang="0">
                  <a:pos x="378" y="81"/>
                </a:cxn>
                <a:cxn ang="0">
                  <a:pos x="340" y="77"/>
                </a:cxn>
                <a:cxn ang="0">
                  <a:pos x="341" y="50"/>
                </a:cxn>
                <a:cxn ang="0">
                  <a:pos x="320" y="28"/>
                </a:cxn>
                <a:cxn ang="0">
                  <a:pos x="291" y="21"/>
                </a:cxn>
                <a:cxn ang="0">
                  <a:pos x="268" y="36"/>
                </a:cxn>
                <a:cxn ang="0">
                  <a:pos x="245" y="4"/>
                </a:cxn>
                <a:cxn ang="0">
                  <a:pos x="218" y="1"/>
                </a:cxn>
                <a:cxn ang="0">
                  <a:pos x="190" y="29"/>
                </a:cxn>
                <a:cxn ang="0">
                  <a:pos x="170" y="10"/>
                </a:cxn>
                <a:cxn ang="0">
                  <a:pos x="140" y="12"/>
                </a:cxn>
                <a:cxn ang="0">
                  <a:pos x="116" y="30"/>
                </a:cxn>
                <a:cxn ang="0">
                  <a:pos x="112" y="57"/>
                </a:cxn>
                <a:cxn ang="0">
                  <a:pos x="74" y="54"/>
                </a:cxn>
                <a:cxn ang="0">
                  <a:pos x="54" y="73"/>
                </a:cxn>
                <a:cxn ang="0">
                  <a:pos x="58" y="112"/>
                </a:cxn>
                <a:cxn ang="0">
                  <a:pos x="30" y="116"/>
                </a:cxn>
                <a:cxn ang="0">
                  <a:pos x="13" y="140"/>
                </a:cxn>
                <a:cxn ang="0">
                  <a:pos x="11" y="170"/>
                </a:cxn>
                <a:cxn ang="0">
                  <a:pos x="29" y="190"/>
                </a:cxn>
                <a:cxn ang="0">
                  <a:pos x="2" y="218"/>
                </a:cxn>
                <a:cxn ang="0">
                  <a:pos x="4" y="245"/>
                </a:cxn>
                <a:cxn ang="0">
                  <a:pos x="36" y="268"/>
                </a:cxn>
                <a:cxn ang="0">
                  <a:pos x="21" y="291"/>
                </a:cxn>
                <a:cxn ang="0">
                  <a:pos x="29" y="320"/>
                </a:cxn>
                <a:cxn ang="0">
                  <a:pos x="50" y="341"/>
                </a:cxn>
                <a:cxn ang="0">
                  <a:pos x="77" y="340"/>
                </a:cxn>
                <a:cxn ang="0">
                  <a:pos x="81" y="379"/>
                </a:cxn>
                <a:cxn ang="0">
                  <a:pos x="103" y="394"/>
                </a:cxn>
                <a:cxn ang="0">
                  <a:pos x="141" y="384"/>
                </a:cxn>
                <a:cxn ang="0">
                  <a:pos x="149" y="411"/>
                </a:cxn>
                <a:cxn ang="0">
                  <a:pos x="176" y="424"/>
                </a:cxn>
                <a:cxn ang="0">
                  <a:pos x="206" y="420"/>
                </a:cxn>
                <a:cxn ang="0">
                  <a:pos x="223" y="399"/>
                </a:cxn>
                <a:cxn ang="0">
                  <a:pos x="255" y="421"/>
                </a:cxn>
                <a:cxn ang="0">
                  <a:pos x="281" y="414"/>
                </a:cxn>
                <a:cxn ang="0">
                  <a:pos x="298" y="379"/>
                </a:cxn>
                <a:cxn ang="0">
                  <a:pos x="323" y="389"/>
                </a:cxn>
                <a:cxn ang="0">
                  <a:pos x="350" y="377"/>
                </a:cxn>
                <a:cxn ang="0">
                  <a:pos x="367" y="352"/>
                </a:cxn>
                <a:cxn ang="0">
                  <a:pos x="361" y="325"/>
                </a:cxn>
                <a:cxn ang="0">
                  <a:pos x="399" y="315"/>
                </a:cxn>
                <a:cxn ang="0">
                  <a:pos x="410" y="290"/>
                </a:cxn>
                <a:cxn ang="0">
                  <a:pos x="394" y="255"/>
                </a:cxn>
                <a:cxn ang="0">
                  <a:pos x="418" y="242"/>
                </a:cxn>
                <a:cxn ang="0">
                  <a:pos x="63" y="213"/>
                </a:cxn>
              </a:cxnLst>
              <a:rect l="0" t="0" r="r" b="b"/>
              <a:pathLst>
                <a:path w="427" h="427">
                  <a:moveTo>
                    <a:pt x="420" y="221"/>
                  </a:moveTo>
                  <a:cubicBezTo>
                    <a:pt x="422" y="220"/>
                    <a:pt x="424" y="219"/>
                    <a:pt x="425" y="218"/>
                  </a:cubicBezTo>
                  <a:cubicBezTo>
                    <a:pt x="426" y="217"/>
                    <a:pt x="427" y="215"/>
                    <a:pt x="427" y="213"/>
                  </a:cubicBezTo>
                  <a:cubicBezTo>
                    <a:pt x="427" y="211"/>
                    <a:pt x="426" y="210"/>
                    <a:pt x="425" y="208"/>
                  </a:cubicBezTo>
                  <a:cubicBezTo>
                    <a:pt x="424" y="207"/>
                    <a:pt x="422" y="206"/>
                    <a:pt x="420" y="206"/>
                  </a:cubicBezTo>
                  <a:cubicBezTo>
                    <a:pt x="418" y="206"/>
                    <a:pt x="408" y="205"/>
                    <a:pt x="399" y="204"/>
                  </a:cubicBezTo>
                  <a:cubicBezTo>
                    <a:pt x="398" y="199"/>
                    <a:pt x="398" y="195"/>
                    <a:pt x="397" y="190"/>
                  </a:cubicBezTo>
                  <a:cubicBezTo>
                    <a:pt x="406" y="188"/>
                    <a:pt x="416" y="185"/>
                    <a:pt x="418" y="184"/>
                  </a:cubicBezTo>
                  <a:cubicBezTo>
                    <a:pt x="420" y="184"/>
                    <a:pt x="422" y="183"/>
                    <a:pt x="422" y="181"/>
                  </a:cubicBezTo>
                  <a:cubicBezTo>
                    <a:pt x="423" y="180"/>
                    <a:pt x="424" y="178"/>
                    <a:pt x="423" y="176"/>
                  </a:cubicBezTo>
                  <a:cubicBezTo>
                    <a:pt x="423" y="174"/>
                    <a:pt x="422" y="173"/>
                    <a:pt x="421" y="172"/>
                  </a:cubicBezTo>
                  <a:cubicBezTo>
                    <a:pt x="419" y="170"/>
                    <a:pt x="418" y="170"/>
                    <a:pt x="416" y="170"/>
                  </a:cubicBezTo>
                  <a:cubicBezTo>
                    <a:pt x="414" y="170"/>
                    <a:pt x="403" y="171"/>
                    <a:pt x="394" y="172"/>
                  </a:cubicBezTo>
                  <a:cubicBezTo>
                    <a:pt x="393" y="167"/>
                    <a:pt x="392" y="163"/>
                    <a:pt x="391" y="159"/>
                  </a:cubicBezTo>
                  <a:cubicBezTo>
                    <a:pt x="399" y="155"/>
                    <a:pt x="408" y="150"/>
                    <a:pt x="410" y="149"/>
                  </a:cubicBezTo>
                  <a:cubicBezTo>
                    <a:pt x="412" y="148"/>
                    <a:pt x="413" y="147"/>
                    <a:pt x="414" y="145"/>
                  </a:cubicBezTo>
                  <a:cubicBezTo>
                    <a:pt x="414" y="144"/>
                    <a:pt x="414" y="142"/>
                    <a:pt x="414" y="140"/>
                  </a:cubicBezTo>
                  <a:cubicBezTo>
                    <a:pt x="413" y="138"/>
                    <a:pt x="412" y="137"/>
                    <a:pt x="410" y="136"/>
                  </a:cubicBezTo>
                  <a:cubicBezTo>
                    <a:pt x="409" y="135"/>
                    <a:pt x="407" y="135"/>
                    <a:pt x="405" y="135"/>
                  </a:cubicBezTo>
                  <a:cubicBezTo>
                    <a:pt x="403" y="136"/>
                    <a:pt x="393" y="138"/>
                    <a:pt x="384" y="141"/>
                  </a:cubicBezTo>
                  <a:cubicBezTo>
                    <a:pt x="382" y="137"/>
                    <a:pt x="380" y="133"/>
                    <a:pt x="378" y="129"/>
                  </a:cubicBezTo>
                  <a:cubicBezTo>
                    <a:pt x="386" y="123"/>
                    <a:pt x="394" y="117"/>
                    <a:pt x="396" y="116"/>
                  </a:cubicBezTo>
                  <a:cubicBezTo>
                    <a:pt x="398" y="115"/>
                    <a:pt x="399" y="113"/>
                    <a:pt x="399" y="112"/>
                  </a:cubicBezTo>
                  <a:cubicBezTo>
                    <a:pt x="399" y="110"/>
                    <a:pt x="399" y="108"/>
                    <a:pt x="398" y="106"/>
                  </a:cubicBezTo>
                  <a:cubicBezTo>
                    <a:pt x="397" y="105"/>
                    <a:pt x="396" y="104"/>
                    <a:pt x="394" y="103"/>
                  </a:cubicBezTo>
                  <a:cubicBezTo>
                    <a:pt x="392" y="102"/>
                    <a:pt x="390" y="102"/>
                    <a:pt x="389" y="103"/>
                  </a:cubicBezTo>
                  <a:cubicBezTo>
                    <a:pt x="387" y="104"/>
                    <a:pt x="377" y="108"/>
                    <a:pt x="369" y="112"/>
                  </a:cubicBezTo>
                  <a:cubicBezTo>
                    <a:pt x="367" y="108"/>
                    <a:pt x="364" y="105"/>
                    <a:pt x="361" y="101"/>
                  </a:cubicBezTo>
                  <a:cubicBezTo>
                    <a:pt x="368" y="94"/>
                    <a:pt x="375" y="87"/>
                    <a:pt x="377" y="86"/>
                  </a:cubicBezTo>
                  <a:cubicBezTo>
                    <a:pt x="378" y="84"/>
                    <a:pt x="378" y="83"/>
                    <a:pt x="378" y="81"/>
                  </a:cubicBezTo>
                  <a:cubicBezTo>
                    <a:pt x="378" y="79"/>
                    <a:pt x="378" y="77"/>
                    <a:pt x="377" y="76"/>
                  </a:cubicBezTo>
                  <a:cubicBezTo>
                    <a:pt x="375" y="74"/>
                    <a:pt x="374" y="74"/>
                    <a:pt x="372" y="73"/>
                  </a:cubicBezTo>
                  <a:cubicBezTo>
                    <a:pt x="370" y="73"/>
                    <a:pt x="369" y="73"/>
                    <a:pt x="367" y="74"/>
                  </a:cubicBezTo>
                  <a:cubicBezTo>
                    <a:pt x="365" y="75"/>
                    <a:pt x="357" y="81"/>
                    <a:pt x="349" y="87"/>
                  </a:cubicBezTo>
                  <a:cubicBezTo>
                    <a:pt x="346" y="83"/>
                    <a:pt x="343" y="80"/>
                    <a:pt x="340" y="77"/>
                  </a:cubicBezTo>
                  <a:cubicBezTo>
                    <a:pt x="345" y="69"/>
                    <a:pt x="351" y="61"/>
                    <a:pt x="352" y="59"/>
                  </a:cubicBezTo>
                  <a:cubicBezTo>
                    <a:pt x="353" y="58"/>
                    <a:pt x="353" y="56"/>
                    <a:pt x="353" y="54"/>
                  </a:cubicBezTo>
                  <a:cubicBezTo>
                    <a:pt x="353" y="52"/>
                    <a:pt x="352" y="51"/>
                    <a:pt x="350" y="50"/>
                  </a:cubicBezTo>
                  <a:cubicBezTo>
                    <a:pt x="349" y="48"/>
                    <a:pt x="347" y="48"/>
                    <a:pt x="345" y="48"/>
                  </a:cubicBezTo>
                  <a:cubicBezTo>
                    <a:pt x="344" y="48"/>
                    <a:pt x="342" y="48"/>
                    <a:pt x="341" y="50"/>
                  </a:cubicBezTo>
                  <a:cubicBezTo>
                    <a:pt x="339" y="51"/>
                    <a:pt x="332" y="58"/>
                    <a:pt x="325" y="65"/>
                  </a:cubicBezTo>
                  <a:cubicBezTo>
                    <a:pt x="322" y="62"/>
                    <a:pt x="318" y="60"/>
                    <a:pt x="314" y="57"/>
                  </a:cubicBezTo>
                  <a:cubicBezTo>
                    <a:pt x="318" y="49"/>
                    <a:pt x="322" y="39"/>
                    <a:pt x="323" y="37"/>
                  </a:cubicBezTo>
                  <a:cubicBezTo>
                    <a:pt x="324" y="36"/>
                    <a:pt x="324" y="34"/>
                    <a:pt x="323" y="32"/>
                  </a:cubicBezTo>
                  <a:cubicBezTo>
                    <a:pt x="323" y="31"/>
                    <a:pt x="322" y="29"/>
                    <a:pt x="320" y="28"/>
                  </a:cubicBezTo>
                  <a:cubicBezTo>
                    <a:pt x="318" y="27"/>
                    <a:pt x="317" y="27"/>
                    <a:pt x="315" y="27"/>
                  </a:cubicBezTo>
                  <a:cubicBezTo>
                    <a:pt x="313" y="28"/>
                    <a:pt x="311" y="28"/>
                    <a:pt x="310" y="30"/>
                  </a:cubicBezTo>
                  <a:cubicBezTo>
                    <a:pt x="309" y="32"/>
                    <a:pt x="303" y="40"/>
                    <a:pt x="298" y="48"/>
                  </a:cubicBezTo>
                  <a:cubicBezTo>
                    <a:pt x="294" y="46"/>
                    <a:pt x="290" y="44"/>
                    <a:pt x="286" y="42"/>
                  </a:cubicBezTo>
                  <a:cubicBezTo>
                    <a:pt x="288" y="33"/>
                    <a:pt x="290" y="23"/>
                    <a:pt x="291" y="21"/>
                  </a:cubicBezTo>
                  <a:cubicBezTo>
                    <a:pt x="291" y="19"/>
                    <a:pt x="291" y="17"/>
                    <a:pt x="290" y="16"/>
                  </a:cubicBezTo>
                  <a:cubicBezTo>
                    <a:pt x="289" y="14"/>
                    <a:pt x="288" y="13"/>
                    <a:pt x="286" y="12"/>
                  </a:cubicBezTo>
                  <a:cubicBezTo>
                    <a:pt x="284" y="12"/>
                    <a:pt x="283" y="12"/>
                    <a:pt x="281" y="12"/>
                  </a:cubicBezTo>
                  <a:cubicBezTo>
                    <a:pt x="279" y="13"/>
                    <a:pt x="278" y="14"/>
                    <a:pt x="277" y="16"/>
                  </a:cubicBezTo>
                  <a:cubicBezTo>
                    <a:pt x="276" y="18"/>
                    <a:pt x="272" y="27"/>
                    <a:pt x="268" y="36"/>
                  </a:cubicBezTo>
                  <a:cubicBezTo>
                    <a:pt x="264" y="34"/>
                    <a:pt x="259" y="33"/>
                    <a:pt x="255" y="32"/>
                  </a:cubicBezTo>
                  <a:cubicBezTo>
                    <a:pt x="255" y="23"/>
                    <a:pt x="256" y="12"/>
                    <a:pt x="256" y="10"/>
                  </a:cubicBezTo>
                  <a:cubicBezTo>
                    <a:pt x="257" y="8"/>
                    <a:pt x="256" y="7"/>
                    <a:pt x="255" y="5"/>
                  </a:cubicBezTo>
                  <a:cubicBezTo>
                    <a:pt x="254" y="4"/>
                    <a:pt x="252" y="3"/>
                    <a:pt x="250" y="3"/>
                  </a:cubicBezTo>
                  <a:cubicBezTo>
                    <a:pt x="248" y="2"/>
                    <a:pt x="247" y="3"/>
                    <a:pt x="245" y="4"/>
                  </a:cubicBezTo>
                  <a:cubicBezTo>
                    <a:pt x="244" y="5"/>
                    <a:pt x="242" y="6"/>
                    <a:pt x="242" y="8"/>
                  </a:cubicBezTo>
                  <a:cubicBezTo>
                    <a:pt x="241" y="10"/>
                    <a:pt x="239" y="20"/>
                    <a:pt x="236" y="29"/>
                  </a:cubicBezTo>
                  <a:cubicBezTo>
                    <a:pt x="232" y="28"/>
                    <a:pt x="227" y="28"/>
                    <a:pt x="223" y="28"/>
                  </a:cubicBezTo>
                  <a:cubicBezTo>
                    <a:pt x="222" y="18"/>
                    <a:pt x="221" y="8"/>
                    <a:pt x="221" y="6"/>
                  </a:cubicBezTo>
                  <a:cubicBezTo>
                    <a:pt x="220" y="4"/>
                    <a:pt x="220" y="2"/>
                    <a:pt x="218" y="1"/>
                  </a:cubicBezTo>
                  <a:cubicBezTo>
                    <a:pt x="217" y="0"/>
                    <a:pt x="215" y="0"/>
                    <a:pt x="213" y="0"/>
                  </a:cubicBezTo>
                  <a:cubicBezTo>
                    <a:pt x="211" y="0"/>
                    <a:pt x="210" y="0"/>
                    <a:pt x="208" y="1"/>
                  </a:cubicBezTo>
                  <a:cubicBezTo>
                    <a:pt x="207" y="2"/>
                    <a:pt x="206" y="4"/>
                    <a:pt x="206" y="6"/>
                  </a:cubicBezTo>
                  <a:cubicBezTo>
                    <a:pt x="206" y="8"/>
                    <a:pt x="205" y="18"/>
                    <a:pt x="204" y="28"/>
                  </a:cubicBezTo>
                  <a:cubicBezTo>
                    <a:pt x="199" y="28"/>
                    <a:pt x="195" y="28"/>
                    <a:pt x="190" y="29"/>
                  </a:cubicBezTo>
                  <a:cubicBezTo>
                    <a:pt x="188" y="20"/>
                    <a:pt x="185" y="10"/>
                    <a:pt x="185" y="8"/>
                  </a:cubicBezTo>
                  <a:cubicBezTo>
                    <a:pt x="184" y="6"/>
                    <a:pt x="183" y="5"/>
                    <a:pt x="181" y="4"/>
                  </a:cubicBezTo>
                  <a:cubicBezTo>
                    <a:pt x="180" y="3"/>
                    <a:pt x="178" y="2"/>
                    <a:pt x="176" y="3"/>
                  </a:cubicBezTo>
                  <a:cubicBezTo>
                    <a:pt x="174" y="3"/>
                    <a:pt x="173" y="4"/>
                    <a:pt x="172" y="5"/>
                  </a:cubicBezTo>
                  <a:cubicBezTo>
                    <a:pt x="171" y="7"/>
                    <a:pt x="170" y="8"/>
                    <a:pt x="170" y="10"/>
                  </a:cubicBezTo>
                  <a:cubicBezTo>
                    <a:pt x="170" y="12"/>
                    <a:pt x="171" y="23"/>
                    <a:pt x="172" y="32"/>
                  </a:cubicBezTo>
                  <a:cubicBezTo>
                    <a:pt x="167" y="33"/>
                    <a:pt x="163" y="34"/>
                    <a:pt x="159" y="36"/>
                  </a:cubicBezTo>
                  <a:cubicBezTo>
                    <a:pt x="155" y="27"/>
                    <a:pt x="150" y="18"/>
                    <a:pt x="149" y="16"/>
                  </a:cubicBezTo>
                  <a:cubicBezTo>
                    <a:pt x="149" y="14"/>
                    <a:pt x="147" y="13"/>
                    <a:pt x="146" y="12"/>
                  </a:cubicBezTo>
                  <a:cubicBezTo>
                    <a:pt x="144" y="12"/>
                    <a:pt x="142" y="12"/>
                    <a:pt x="140" y="12"/>
                  </a:cubicBezTo>
                  <a:cubicBezTo>
                    <a:pt x="139" y="13"/>
                    <a:pt x="137" y="14"/>
                    <a:pt x="136" y="16"/>
                  </a:cubicBezTo>
                  <a:cubicBezTo>
                    <a:pt x="135" y="17"/>
                    <a:pt x="135" y="19"/>
                    <a:pt x="136" y="21"/>
                  </a:cubicBezTo>
                  <a:cubicBezTo>
                    <a:pt x="136" y="23"/>
                    <a:pt x="139" y="33"/>
                    <a:pt x="141" y="42"/>
                  </a:cubicBezTo>
                  <a:cubicBezTo>
                    <a:pt x="137" y="44"/>
                    <a:pt x="133" y="46"/>
                    <a:pt x="129" y="48"/>
                  </a:cubicBezTo>
                  <a:cubicBezTo>
                    <a:pt x="123" y="40"/>
                    <a:pt x="117" y="32"/>
                    <a:pt x="116" y="30"/>
                  </a:cubicBezTo>
                  <a:cubicBezTo>
                    <a:pt x="115" y="28"/>
                    <a:pt x="113" y="28"/>
                    <a:pt x="112" y="27"/>
                  </a:cubicBezTo>
                  <a:cubicBezTo>
                    <a:pt x="110" y="27"/>
                    <a:pt x="108" y="27"/>
                    <a:pt x="107" y="28"/>
                  </a:cubicBezTo>
                  <a:cubicBezTo>
                    <a:pt x="105" y="29"/>
                    <a:pt x="104" y="31"/>
                    <a:pt x="103" y="32"/>
                  </a:cubicBezTo>
                  <a:cubicBezTo>
                    <a:pt x="103" y="34"/>
                    <a:pt x="103" y="36"/>
                    <a:pt x="103" y="37"/>
                  </a:cubicBezTo>
                  <a:cubicBezTo>
                    <a:pt x="104" y="39"/>
                    <a:pt x="109" y="49"/>
                    <a:pt x="112" y="57"/>
                  </a:cubicBezTo>
                  <a:cubicBezTo>
                    <a:pt x="109" y="60"/>
                    <a:pt x="105" y="62"/>
                    <a:pt x="101" y="65"/>
                  </a:cubicBezTo>
                  <a:cubicBezTo>
                    <a:pt x="95" y="58"/>
                    <a:pt x="87" y="51"/>
                    <a:pt x="86" y="50"/>
                  </a:cubicBezTo>
                  <a:cubicBezTo>
                    <a:pt x="85" y="48"/>
                    <a:pt x="83" y="48"/>
                    <a:pt x="81" y="48"/>
                  </a:cubicBezTo>
                  <a:cubicBezTo>
                    <a:pt x="79" y="48"/>
                    <a:pt x="78" y="48"/>
                    <a:pt x="76" y="50"/>
                  </a:cubicBezTo>
                  <a:cubicBezTo>
                    <a:pt x="75" y="51"/>
                    <a:pt x="74" y="52"/>
                    <a:pt x="74" y="54"/>
                  </a:cubicBezTo>
                  <a:cubicBezTo>
                    <a:pt x="73" y="56"/>
                    <a:pt x="74" y="58"/>
                    <a:pt x="75" y="59"/>
                  </a:cubicBezTo>
                  <a:cubicBezTo>
                    <a:pt x="76" y="61"/>
                    <a:pt x="82" y="69"/>
                    <a:pt x="87" y="77"/>
                  </a:cubicBezTo>
                  <a:cubicBezTo>
                    <a:pt x="84" y="80"/>
                    <a:pt x="81" y="83"/>
                    <a:pt x="77" y="87"/>
                  </a:cubicBezTo>
                  <a:cubicBezTo>
                    <a:pt x="70" y="81"/>
                    <a:pt x="61" y="75"/>
                    <a:pt x="60" y="74"/>
                  </a:cubicBezTo>
                  <a:cubicBezTo>
                    <a:pt x="58" y="73"/>
                    <a:pt x="56" y="73"/>
                    <a:pt x="54" y="73"/>
                  </a:cubicBezTo>
                  <a:cubicBezTo>
                    <a:pt x="53" y="74"/>
                    <a:pt x="51" y="74"/>
                    <a:pt x="50" y="76"/>
                  </a:cubicBezTo>
                  <a:cubicBezTo>
                    <a:pt x="49" y="77"/>
                    <a:pt x="48" y="79"/>
                    <a:pt x="48" y="81"/>
                  </a:cubicBezTo>
                  <a:cubicBezTo>
                    <a:pt x="48" y="83"/>
                    <a:pt x="49" y="84"/>
                    <a:pt x="50" y="86"/>
                  </a:cubicBezTo>
                  <a:cubicBezTo>
                    <a:pt x="51" y="87"/>
                    <a:pt x="59" y="94"/>
                    <a:pt x="65" y="101"/>
                  </a:cubicBezTo>
                  <a:cubicBezTo>
                    <a:pt x="63" y="105"/>
                    <a:pt x="60" y="108"/>
                    <a:pt x="58" y="112"/>
                  </a:cubicBezTo>
                  <a:cubicBezTo>
                    <a:pt x="49" y="108"/>
                    <a:pt x="40" y="104"/>
                    <a:pt x="38" y="103"/>
                  </a:cubicBezTo>
                  <a:cubicBezTo>
                    <a:pt x="36" y="102"/>
                    <a:pt x="34" y="102"/>
                    <a:pt x="33" y="103"/>
                  </a:cubicBezTo>
                  <a:cubicBezTo>
                    <a:pt x="31" y="104"/>
                    <a:pt x="29" y="105"/>
                    <a:pt x="29" y="106"/>
                  </a:cubicBezTo>
                  <a:cubicBezTo>
                    <a:pt x="28" y="108"/>
                    <a:pt x="27" y="110"/>
                    <a:pt x="28" y="112"/>
                  </a:cubicBezTo>
                  <a:cubicBezTo>
                    <a:pt x="28" y="113"/>
                    <a:pt x="29" y="115"/>
                    <a:pt x="30" y="116"/>
                  </a:cubicBezTo>
                  <a:cubicBezTo>
                    <a:pt x="32" y="117"/>
                    <a:pt x="41" y="123"/>
                    <a:pt x="48" y="129"/>
                  </a:cubicBezTo>
                  <a:cubicBezTo>
                    <a:pt x="46" y="133"/>
                    <a:pt x="44" y="137"/>
                    <a:pt x="42" y="141"/>
                  </a:cubicBezTo>
                  <a:cubicBezTo>
                    <a:pt x="33" y="138"/>
                    <a:pt x="23" y="136"/>
                    <a:pt x="21" y="135"/>
                  </a:cubicBezTo>
                  <a:cubicBezTo>
                    <a:pt x="20" y="135"/>
                    <a:pt x="18" y="135"/>
                    <a:pt x="16" y="136"/>
                  </a:cubicBezTo>
                  <a:cubicBezTo>
                    <a:pt x="15" y="137"/>
                    <a:pt x="13" y="138"/>
                    <a:pt x="13" y="140"/>
                  </a:cubicBezTo>
                  <a:cubicBezTo>
                    <a:pt x="12" y="142"/>
                    <a:pt x="12" y="144"/>
                    <a:pt x="13" y="145"/>
                  </a:cubicBezTo>
                  <a:cubicBezTo>
                    <a:pt x="13" y="147"/>
                    <a:pt x="15" y="148"/>
                    <a:pt x="16" y="149"/>
                  </a:cubicBezTo>
                  <a:cubicBezTo>
                    <a:pt x="18" y="150"/>
                    <a:pt x="28" y="155"/>
                    <a:pt x="36" y="159"/>
                  </a:cubicBezTo>
                  <a:cubicBezTo>
                    <a:pt x="35" y="163"/>
                    <a:pt x="33" y="167"/>
                    <a:pt x="32" y="172"/>
                  </a:cubicBezTo>
                  <a:cubicBezTo>
                    <a:pt x="23" y="171"/>
                    <a:pt x="13" y="170"/>
                    <a:pt x="11" y="170"/>
                  </a:cubicBezTo>
                  <a:cubicBezTo>
                    <a:pt x="9" y="170"/>
                    <a:pt x="7" y="170"/>
                    <a:pt x="6" y="172"/>
                  </a:cubicBezTo>
                  <a:cubicBezTo>
                    <a:pt x="4" y="173"/>
                    <a:pt x="4" y="174"/>
                    <a:pt x="3" y="176"/>
                  </a:cubicBezTo>
                  <a:cubicBezTo>
                    <a:pt x="3" y="178"/>
                    <a:pt x="3" y="180"/>
                    <a:pt x="4" y="181"/>
                  </a:cubicBezTo>
                  <a:cubicBezTo>
                    <a:pt x="5" y="183"/>
                    <a:pt x="6" y="184"/>
                    <a:pt x="8" y="184"/>
                  </a:cubicBezTo>
                  <a:cubicBezTo>
                    <a:pt x="10" y="185"/>
                    <a:pt x="20" y="188"/>
                    <a:pt x="29" y="190"/>
                  </a:cubicBezTo>
                  <a:cubicBezTo>
                    <a:pt x="29" y="195"/>
                    <a:pt x="28" y="199"/>
                    <a:pt x="28" y="204"/>
                  </a:cubicBezTo>
                  <a:cubicBezTo>
                    <a:pt x="19" y="205"/>
                    <a:pt x="8" y="206"/>
                    <a:pt x="6" y="206"/>
                  </a:cubicBezTo>
                  <a:cubicBezTo>
                    <a:pt x="5" y="206"/>
                    <a:pt x="3" y="207"/>
                    <a:pt x="2" y="208"/>
                  </a:cubicBezTo>
                  <a:cubicBezTo>
                    <a:pt x="1" y="210"/>
                    <a:pt x="0" y="211"/>
                    <a:pt x="0" y="213"/>
                  </a:cubicBezTo>
                  <a:cubicBezTo>
                    <a:pt x="0" y="215"/>
                    <a:pt x="1" y="217"/>
                    <a:pt x="2" y="218"/>
                  </a:cubicBezTo>
                  <a:cubicBezTo>
                    <a:pt x="3" y="219"/>
                    <a:pt x="5" y="220"/>
                    <a:pt x="6" y="221"/>
                  </a:cubicBezTo>
                  <a:cubicBezTo>
                    <a:pt x="8" y="221"/>
                    <a:pt x="19" y="222"/>
                    <a:pt x="28" y="223"/>
                  </a:cubicBezTo>
                  <a:cubicBezTo>
                    <a:pt x="28" y="227"/>
                    <a:pt x="29" y="232"/>
                    <a:pt x="29" y="236"/>
                  </a:cubicBezTo>
                  <a:cubicBezTo>
                    <a:pt x="20" y="239"/>
                    <a:pt x="10" y="241"/>
                    <a:pt x="8" y="242"/>
                  </a:cubicBezTo>
                  <a:cubicBezTo>
                    <a:pt x="6" y="242"/>
                    <a:pt x="5" y="244"/>
                    <a:pt x="4" y="245"/>
                  </a:cubicBezTo>
                  <a:cubicBezTo>
                    <a:pt x="3" y="247"/>
                    <a:pt x="3" y="248"/>
                    <a:pt x="3" y="250"/>
                  </a:cubicBezTo>
                  <a:cubicBezTo>
                    <a:pt x="4" y="252"/>
                    <a:pt x="4" y="254"/>
                    <a:pt x="6" y="255"/>
                  </a:cubicBezTo>
                  <a:cubicBezTo>
                    <a:pt x="7" y="256"/>
                    <a:pt x="9" y="257"/>
                    <a:pt x="11" y="256"/>
                  </a:cubicBezTo>
                  <a:cubicBezTo>
                    <a:pt x="13" y="256"/>
                    <a:pt x="23" y="255"/>
                    <a:pt x="32" y="255"/>
                  </a:cubicBezTo>
                  <a:cubicBezTo>
                    <a:pt x="33" y="259"/>
                    <a:pt x="35" y="264"/>
                    <a:pt x="36" y="268"/>
                  </a:cubicBezTo>
                  <a:cubicBezTo>
                    <a:pt x="28" y="272"/>
                    <a:pt x="18" y="276"/>
                    <a:pt x="16" y="277"/>
                  </a:cubicBezTo>
                  <a:cubicBezTo>
                    <a:pt x="15" y="278"/>
                    <a:pt x="13" y="279"/>
                    <a:pt x="13" y="281"/>
                  </a:cubicBezTo>
                  <a:cubicBezTo>
                    <a:pt x="12" y="283"/>
                    <a:pt x="12" y="285"/>
                    <a:pt x="13" y="286"/>
                  </a:cubicBezTo>
                  <a:cubicBezTo>
                    <a:pt x="13" y="288"/>
                    <a:pt x="15" y="289"/>
                    <a:pt x="16" y="290"/>
                  </a:cubicBezTo>
                  <a:cubicBezTo>
                    <a:pt x="18" y="291"/>
                    <a:pt x="20" y="292"/>
                    <a:pt x="21" y="291"/>
                  </a:cubicBezTo>
                  <a:cubicBezTo>
                    <a:pt x="23" y="290"/>
                    <a:pt x="33" y="288"/>
                    <a:pt x="42" y="286"/>
                  </a:cubicBezTo>
                  <a:cubicBezTo>
                    <a:pt x="44" y="290"/>
                    <a:pt x="46" y="294"/>
                    <a:pt x="48" y="298"/>
                  </a:cubicBezTo>
                  <a:cubicBezTo>
                    <a:pt x="41" y="303"/>
                    <a:pt x="32" y="309"/>
                    <a:pt x="30" y="310"/>
                  </a:cubicBezTo>
                  <a:cubicBezTo>
                    <a:pt x="29" y="312"/>
                    <a:pt x="28" y="313"/>
                    <a:pt x="28" y="315"/>
                  </a:cubicBezTo>
                  <a:cubicBezTo>
                    <a:pt x="27" y="317"/>
                    <a:pt x="28" y="318"/>
                    <a:pt x="29" y="320"/>
                  </a:cubicBezTo>
                  <a:cubicBezTo>
                    <a:pt x="29" y="322"/>
                    <a:pt x="31" y="323"/>
                    <a:pt x="33" y="323"/>
                  </a:cubicBezTo>
                  <a:cubicBezTo>
                    <a:pt x="34" y="324"/>
                    <a:pt x="36" y="324"/>
                    <a:pt x="38" y="323"/>
                  </a:cubicBezTo>
                  <a:cubicBezTo>
                    <a:pt x="40" y="322"/>
                    <a:pt x="49" y="318"/>
                    <a:pt x="58" y="314"/>
                  </a:cubicBezTo>
                  <a:cubicBezTo>
                    <a:pt x="60" y="318"/>
                    <a:pt x="63" y="322"/>
                    <a:pt x="65" y="325"/>
                  </a:cubicBezTo>
                  <a:cubicBezTo>
                    <a:pt x="59" y="332"/>
                    <a:pt x="51" y="339"/>
                    <a:pt x="50" y="341"/>
                  </a:cubicBezTo>
                  <a:cubicBezTo>
                    <a:pt x="49" y="342"/>
                    <a:pt x="48" y="344"/>
                    <a:pt x="48" y="346"/>
                  </a:cubicBezTo>
                  <a:cubicBezTo>
                    <a:pt x="48" y="347"/>
                    <a:pt x="49" y="349"/>
                    <a:pt x="50" y="351"/>
                  </a:cubicBezTo>
                  <a:cubicBezTo>
                    <a:pt x="51" y="352"/>
                    <a:pt x="53" y="353"/>
                    <a:pt x="54" y="353"/>
                  </a:cubicBezTo>
                  <a:cubicBezTo>
                    <a:pt x="56" y="353"/>
                    <a:pt x="58" y="353"/>
                    <a:pt x="60" y="352"/>
                  </a:cubicBezTo>
                  <a:cubicBezTo>
                    <a:pt x="61" y="351"/>
                    <a:pt x="70" y="345"/>
                    <a:pt x="77" y="340"/>
                  </a:cubicBezTo>
                  <a:cubicBezTo>
                    <a:pt x="81" y="343"/>
                    <a:pt x="84" y="346"/>
                    <a:pt x="87" y="349"/>
                  </a:cubicBezTo>
                  <a:cubicBezTo>
                    <a:pt x="82" y="357"/>
                    <a:pt x="76" y="366"/>
                    <a:pt x="75" y="367"/>
                  </a:cubicBezTo>
                  <a:cubicBezTo>
                    <a:pt x="74" y="369"/>
                    <a:pt x="73" y="371"/>
                    <a:pt x="74" y="372"/>
                  </a:cubicBezTo>
                  <a:cubicBezTo>
                    <a:pt x="74" y="374"/>
                    <a:pt x="75" y="376"/>
                    <a:pt x="76" y="377"/>
                  </a:cubicBezTo>
                  <a:cubicBezTo>
                    <a:pt x="78" y="378"/>
                    <a:pt x="79" y="379"/>
                    <a:pt x="81" y="379"/>
                  </a:cubicBezTo>
                  <a:cubicBezTo>
                    <a:pt x="83" y="379"/>
                    <a:pt x="85" y="378"/>
                    <a:pt x="86" y="377"/>
                  </a:cubicBezTo>
                  <a:cubicBezTo>
                    <a:pt x="87" y="375"/>
                    <a:pt x="95" y="368"/>
                    <a:pt x="101" y="361"/>
                  </a:cubicBezTo>
                  <a:cubicBezTo>
                    <a:pt x="105" y="364"/>
                    <a:pt x="109" y="367"/>
                    <a:pt x="112" y="369"/>
                  </a:cubicBezTo>
                  <a:cubicBezTo>
                    <a:pt x="109" y="378"/>
                    <a:pt x="104" y="387"/>
                    <a:pt x="103" y="389"/>
                  </a:cubicBezTo>
                  <a:cubicBezTo>
                    <a:pt x="103" y="391"/>
                    <a:pt x="103" y="393"/>
                    <a:pt x="103" y="394"/>
                  </a:cubicBezTo>
                  <a:cubicBezTo>
                    <a:pt x="104" y="396"/>
                    <a:pt x="105" y="397"/>
                    <a:pt x="107" y="398"/>
                  </a:cubicBezTo>
                  <a:cubicBezTo>
                    <a:pt x="108" y="399"/>
                    <a:pt x="110" y="399"/>
                    <a:pt x="112" y="399"/>
                  </a:cubicBezTo>
                  <a:cubicBezTo>
                    <a:pt x="113" y="399"/>
                    <a:pt x="115" y="398"/>
                    <a:pt x="116" y="396"/>
                  </a:cubicBezTo>
                  <a:cubicBezTo>
                    <a:pt x="117" y="395"/>
                    <a:pt x="123" y="386"/>
                    <a:pt x="129" y="379"/>
                  </a:cubicBezTo>
                  <a:cubicBezTo>
                    <a:pt x="133" y="381"/>
                    <a:pt x="137" y="383"/>
                    <a:pt x="141" y="384"/>
                  </a:cubicBezTo>
                  <a:cubicBezTo>
                    <a:pt x="139" y="393"/>
                    <a:pt x="136" y="403"/>
                    <a:pt x="136" y="405"/>
                  </a:cubicBezTo>
                  <a:cubicBezTo>
                    <a:pt x="135" y="407"/>
                    <a:pt x="135" y="409"/>
                    <a:pt x="136" y="411"/>
                  </a:cubicBezTo>
                  <a:cubicBezTo>
                    <a:pt x="137" y="412"/>
                    <a:pt x="139" y="413"/>
                    <a:pt x="140" y="414"/>
                  </a:cubicBezTo>
                  <a:cubicBezTo>
                    <a:pt x="142" y="415"/>
                    <a:pt x="144" y="415"/>
                    <a:pt x="146" y="414"/>
                  </a:cubicBezTo>
                  <a:cubicBezTo>
                    <a:pt x="147" y="413"/>
                    <a:pt x="149" y="412"/>
                    <a:pt x="149" y="411"/>
                  </a:cubicBezTo>
                  <a:cubicBezTo>
                    <a:pt x="150" y="409"/>
                    <a:pt x="155" y="399"/>
                    <a:pt x="159" y="391"/>
                  </a:cubicBezTo>
                  <a:cubicBezTo>
                    <a:pt x="163" y="392"/>
                    <a:pt x="167" y="393"/>
                    <a:pt x="172" y="394"/>
                  </a:cubicBezTo>
                  <a:cubicBezTo>
                    <a:pt x="171" y="404"/>
                    <a:pt x="170" y="414"/>
                    <a:pt x="170" y="416"/>
                  </a:cubicBezTo>
                  <a:cubicBezTo>
                    <a:pt x="170" y="418"/>
                    <a:pt x="171" y="420"/>
                    <a:pt x="172" y="421"/>
                  </a:cubicBezTo>
                  <a:cubicBezTo>
                    <a:pt x="173" y="422"/>
                    <a:pt x="174" y="423"/>
                    <a:pt x="176" y="424"/>
                  </a:cubicBezTo>
                  <a:cubicBezTo>
                    <a:pt x="178" y="424"/>
                    <a:pt x="180" y="424"/>
                    <a:pt x="181" y="423"/>
                  </a:cubicBezTo>
                  <a:cubicBezTo>
                    <a:pt x="183" y="422"/>
                    <a:pt x="184" y="420"/>
                    <a:pt x="185" y="419"/>
                  </a:cubicBezTo>
                  <a:cubicBezTo>
                    <a:pt x="185" y="417"/>
                    <a:pt x="188" y="407"/>
                    <a:pt x="190" y="398"/>
                  </a:cubicBezTo>
                  <a:cubicBezTo>
                    <a:pt x="195" y="398"/>
                    <a:pt x="199" y="399"/>
                    <a:pt x="204" y="399"/>
                  </a:cubicBezTo>
                  <a:cubicBezTo>
                    <a:pt x="205" y="408"/>
                    <a:pt x="206" y="418"/>
                    <a:pt x="206" y="420"/>
                  </a:cubicBezTo>
                  <a:cubicBezTo>
                    <a:pt x="206" y="422"/>
                    <a:pt x="207" y="424"/>
                    <a:pt x="208" y="425"/>
                  </a:cubicBezTo>
                  <a:cubicBezTo>
                    <a:pt x="210" y="426"/>
                    <a:pt x="211" y="427"/>
                    <a:pt x="213" y="427"/>
                  </a:cubicBezTo>
                  <a:cubicBezTo>
                    <a:pt x="215" y="427"/>
                    <a:pt x="217" y="426"/>
                    <a:pt x="218" y="425"/>
                  </a:cubicBezTo>
                  <a:cubicBezTo>
                    <a:pt x="220" y="424"/>
                    <a:pt x="220" y="422"/>
                    <a:pt x="221" y="420"/>
                  </a:cubicBezTo>
                  <a:cubicBezTo>
                    <a:pt x="221" y="418"/>
                    <a:pt x="222" y="408"/>
                    <a:pt x="223" y="399"/>
                  </a:cubicBezTo>
                  <a:cubicBezTo>
                    <a:pt x="227" y="399"/>
                    <a:pt x="232" y="398"/>
                    <a:pt x="236" y="398"/>
                  </a:cubicBezTo>
                  <a:cubicBezTo>
                    <a:pt x="239" y="407"/>
                    <a:pt x="241" y="417"/>
                    <a:pt x="242" y="419"/>
                  </a:cubicBezTo>
                  <a:cubicBezTo>
                    <a:pt x="242" y="420"/>
                    <a:pt x="244" y="422"/>
                    <a:pt x="245" y="423"/>
                  </a:cubicBezTo>
                  <a:cubicBezTo>
                    <a:pt x="247" y="424"/>
                    <a:pt x="248" y="424"/>
                    <a:pt x="250" y="424"/>
                  </a:cubicBezTo>
                  <a:cubicBezTo>
                    <a:pt x="252" y="423"/>
                    <a:pt x="254" y="422"/>
                    <a:pt x="255" y="421"/>
                  </a:cubicBezTo>
                  <a:cubicBezTo>
                    <a:pt x="256" y="420"/>
                    <a:pt x="257" y="418"/>
                    <a:pt x="256" y="416"/>
                  </a:cubicBezTo>
                  <a:cubicBezTo>
                    <a:pt x="256" y="414"/>
                    <a:pt x="255" y="404"/>
                    <a:pt x="255" y="394"/>
                  </a:cubicBezTo>
                  <a:cubicBezTo>
                    <a:pt x="259" y="393"/>
                    <a:pt x="264" y="392"/>
                    <a:pt x="268" y="391"/>
                  </a:cubicBezTo>
                  <a:cubicBezTo>
                    <a:pt x="272" y="399"/>
                    <a:pt x="276" y="409"/>
                    <a:pt x="277" y="411"/>
                  </a:cubicBezTo>
                  <a:cubicBezTo>
                    <a:pt x="278" y="412"/>
                    <a:pt x="279" y="413"/>
                    <a:pt x="281" y="414"/>
                  </a:cubicBezTo>
                  <a:cubicBezTo>
                    <a:pt x="283" y="415"/>
                    <a:pt x="284" y="415"/>
                    <a:pt x="286" y="414"/>
                  </a:cubicBezTo>
                  <a:cubicBezTo>
                    <a:pt x="288" y="413"/>
                    <a:pt x="289" y="412"/>
                    <a:pt x="290" y="411"/>
                  </a:cubicBezTo>
                  <a:cubicBezTo>
                    <a:pt x="291" y="409"/>
                    <a:pt x="291" y="407"/>
                    <a:pt x="291" y="405"/>
                  </a:cubicBezTo>
                  <a:cubicBezTo>
                    <a:pt x="290" y="403"/>
                    <a:pt x="288" y="393"/>
                    <a:pt x="286" y="384"/>
                  </a:cubicBezTo>
                  <a:cubicBezTo>
                    <a:pt x="290" y="383"/>
                    <a:pt x="294" y="381"/>
                    <a:pt x="298" y="379"/>
                  </a:cubicBezTo>
                  <a:cubicBezTo>
                    <a:pt x="303" y="386"/>
                    <a:pt x="309" y="395"/>
                    <a:pt x="310" y="396"/>
                  </a:cubicBezTo>
                  <a:cubicBezTo>
                    <a:pt x="311" y="398"/>
                    <a:pt x="313" y="399"/>
                    <a:pt x="315" y="399"/>
                  </a:cubicBezTo>
                  <a:cubicBezTo>
                    <a:pt x="317" y="399"/>
                    <a:pt x="318" y="399"/>
                    <a:pt x="320" y="398"/>
                  </a:cubicBezTo>
                  <a:cubicBezTo>
                    <a:pt x="322" y="397"/>
                    <a:pt x="323" y="396"/>
                    <a:pt x="323" y="394"/>
                  </a:cubicBezTo>
                  <a:cubicBezTo>
                    <a:pt x="324" y="393"/>
                    <a:pt x="324" y="391"/>
                    <a:pt x="323" y="389"/>
                  </a:cubicBezTo>
                  <a:cubicBezTo>
                    <a:pt x="322" y="387"/>
                    <a:pt x="318" y="378"/>
                    <a:pt x="314" y="369"/>
                  </a:cubicBezTo>
                  <a:cubicBezTo>
                    <a:pt x="318" y="367"/>
                    <a:pt x="322" y="364"/>
                    <a:pt x="325" y="361"/>
                  </a:cubicBezTo>
                  <a:cubicBezTo>
                    <a:pt x="332" y="368"/>
                    <a:pt x="339" y="375"/>
                    <a:pt x="341" y="377"/>
                  </a:cubicBezTo>
                  <a:cubicBezTo>
                    <a:pt x="342" y="378"/>
                    <a:pt x="344" y="379"/>
                    <a:pt x="345" y="379"/>
                  </a:cubicBezTo>
                  <a:cubicBezTo>
                    <a:pt x="347" y="379"/>
                    <a:pt x="349" y="378"/>
                    <a:pt x="350" y="377"/>
                  </a:cubicBezTo>
                  <a:cubicBezTo>
                    <a:pt x="352" y="376"/>
                    <a:pt x="353" y="374"/>
                    <a:pt x="353" y="372"/>
                  </a:cubicBezTo>
                  <a:cubicBezTo>
                    <a:pt x="353" y="371"/>
                    <a:pt x="353" y="369"/>
                    <a:pt x="352" y="367"/>
                  </a:cubicBezTo>
                  <a:cubicBezTo>
                    <a:pt x="351" y="366"/>
                    <a:pt x="345" y="357"/>
                    <a:pt x="340" y="349"/>
                  </a:cubicBezTo>
                  <a:cubicBezTo>
                    <a:pt x="343" y="346"/>
                    <a:pt x="346" y="343"/>
                    <a:pt x="349" y="340"/>
                  </a:cubicBezTo>
                  <a:cubicBezTo>
                    <a:pt x="357" y="345"/>
                    <a:pt x="365" y="351"/>
                    <a:pt x="367" y="352"/>
                  </a:cubicBezTo>
                  <a:cubicBezTo>
                    <a:pt x="369" y="353"/>
                    <a:pt x="370" y="353"/>
                    <a:pt x="372" y="353"/>
                  </a:cubicBezTo>
                  <a:cubicBezTo>
                    <a:pt x="374" y="353"/>
                    <a:pt x="375" y="352"/>
                    <a:pt x="377" y="351"/>
                  </a:cubicBezTo>
                  <a:cubicBezTo>
                    <a:pt x="378" y="349"/>
                    <a:pt x="378" y="347"/>
                    <a:pt x="378" y="346"/>
                  </a:cubicBezTo>
                  <a:cubicBezTo>
                    <a:pt x="378" y="344"/>
                    <a:pt x="378" y="342"/>
                    <a:pt x="377" y="341"/>
                  </a:cubicBezTo>
                  <a:cubicBezTo>
                    <a:pt x="375" y="339"/>
                    <a:pt x="368" y="332"/>
                    <a:pt x="361" y="325"/>
                  </a:cubicBezTo>
                  <a:cubicBezTo>
                    <a:pt x="364" y="322"/>
                    <a:pt x="367" y="318"/>
                    <a:pt x="369" y="314"/>
                  </a:cubicBezTo>
                  <a:cubicBezTo>
                    <a:pt x="377" y="318"/>
                    <a:pt x="387" y="322"/>
                    <a:pt x="389" y="323"/>
                  </a:cubicBezTo>
                  <a:cubicBezTo>
                    <a:pt x="390" y="324"/>
                    <a:pt x="392" y="324"/>
                    <a:pt x="394" y="323"/>
                  </a:cubicBezTo>
                  <a:cubicBezTo>
                    <a:pt x="396" y="323"/>
                    <a:pt x="397" y="322"/>
                    <a:pt x="398" y="320"/>
                  </a:cubicBezTo>
                  <a:cubicBezTo>
                    <a:pt x="399" y="318"/>
                    <a:pt x="399" y="317"/>
                    <a:pt x="399" y="315"/>
                  </a:cubicBezTo>
                  <a:cubicBezTo>
                    <a:pt x="399" y="313"/>
                    <a:pt x="398" y="312"/>
                    <a:pt x="396" y="310"/>
                  </a:cubicBezTo>
                  <a:cubicBezTo>
                    <a:pt x="394" y="309"/>
                    <a:pt x="386" y="303"/>
                    <a:pt x="378" y="298"/>
                  </a:cubicBezTo>
                  <a:cubicBezTo>
                    <a:pt x="380" y="294"/>
                    <a:pt x="382" y="290"/>
                    <a:pt x="384" y="286"/>
                  </a:cubicBezTo>
                  <a:cubicBezTo>
                    <a:pt x="393" y="288"/>
                    <a:pt x="403" y="291"/>
                    <a:pt x="405" y="291"/>
                  </a:cubicBezTo>
                  <a:cubicBezTo>
                    <a:pt x="407" y="292"/>
                    <a:pt x="409" y="291"/>
                    <a:pt x="410" y="290"/>
                  </a:cubicBezTo>
                  <a:cubicBezTo>
                    <a:pt x="412" y="289"/>
                    <a:pt x="413" y="288"/>
                    <a:pt x="414" y="286"/>
                  </a:cubicBezTo>
                  <a:cubicBezTo>
                    <a:pt x="414" y="285"/>
                    <a:pt x="414" y="283"/>
                    <a:pt x="414" y="281"/>
                  </a:cubicBezTo>
                  <a:cubicBezTo>
                    <a:pt x="413" y="279"/>
                    <a:pt x="412" y="278"/>
                    <a:pt x="410" y="277"/>
                  </a:cubicBezTo>
                  <a:cubicBezTo>
                    <a:pt x="408" y="276"/>
                    <a:pt x="399" y="272"/>
                    <a:pt x="391" y="268"/>
                  </a:cubicBezTo>
                  <a:cubicBezTo>
                    <a:pt x="392" y="264"/>
                    <a:pt x="393" y="259"/>
                    <a:pt x="394" y="255"/>
                  </a:cubicBezTo>
                  <a:cubicBezTo>
                    <a:pt x="403" y="255"/>
                    <a:pt x="414" y="256"/>
                    <a:pt x="416" y="256"/>
                  </a:cubicBezTo>
                  <a:cubicBezTo>
                    <a:pt x="418" y="257"/>
                    <a:pt x="419" y="256"/>
                    <a:pt x="421" y="255"/>
                  </a:cubicBezTo>
                  <a:cubicBezTo>
                    <a:pt x="422" y="254"/>
                    <a:pt x="423" y="252"/>
                    <a:pt x="423" y="250"/>
                  </a:cubicBezTo>
                  <a:cubicBezTo>
                    <a:pt x="424" y="248"/>
                    <a:pt x="423" y="247"/>
                    <a:pt x="422" y="245"/>
                  </a:cubicBezTo>
                  <a:cubicBezTo>
                    <a:pt x="422" y="244"/>
                    <a:pt x="420" y="242"/>
                    <a:pt x="418" y="242"/>
                  </a:cubicBezTo>
                  <a:cubicBezTo>
                    <a:pt x="416" y="241"/>
                    <a:pt x="406" y="239"/>
                    <a:pt x="397" y="236"/>
                  </a:cubicBezTo>
                  <a:cubicBezTo>
                    <a:pt x="398" y="232"/>
                    <a:pt x="398" y="227"/>
                    <a:pt x="399" y="223"/>
                  </a:cubicBezTo>
                  <a:cubicBezTo>
                    <a:pt x="408" y="222"/>
                    <a:pt x="418" y="221"/>
                    <a:pt x="420" y="221"/>
                  </a:cubicBezTo>
                  <a:close/>
                  <a:moveTo>
                    <a:pt x="213" y="363"/>
                  </a:moveTo>
                  <a:cubicBezTo>
                    <a:pt x="130" y="363"/>
                    <a:pt x="63" y="296"/>
                    <a:pt x="63" y="213"/>
                  </a:cubicBezTo>
                  <a:cubicBezTo>
                    <a:pt x="63" y="130"/>
                    <a:pt x="130" y="63"/>
                    <a:pt x="213" y="63"/>
                  </a:cubicBezTo>
                  <a:cubicBezTo>
                    <a:pt x="296" y="63"/>
                    <a:pt x="363" y="130"/>
                    <a:pt x="363" y="213"/>
                  </a:cubicBezTo>
                  <a:cubicBezTo>
                    <a:pt x="363" y="296"/>
                    <a:pt x="296" y="363"/>
                    <a:pt x="213" y="36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îś1iḓé">
              <a:extLst>
                <a:ext uri="{FF2B5EF4-FFF2-40B4-BE49-F238E27FC236}">
                  <a16:creationId xmlns:a16="http://schemas.microsoft.com/office/drawing/2014/main" id="{596FE677-D5E1-4E0C-9778-173F275AE3CC}"/>
                </a:ext>
              </a:extLst>
            </p:cNvPr>
            <p:cNvSpPr/>
            <p:nvPr/>
          </p:nvSpPr>
          <p:spPr bwMode="auto">
            <a:xfrm>
              <a:off x="1920032" y="2929764"/>
              <a:ext cx="1364923" cy="1366566"/>
            </a:xfrm>
            <a:custGeom>
              <a:avLst/>
              <a:gdLst/>
              <a:ahLst/>
              <a:cxnLst>
                <a:cxn ang="0">
                  <a:pos x="593" y="577"/>
                </a:cxn>
                <a:cxn ang="0">
                  <a:pos x="631" y="546"/>
                </a:cxn>
                <a:cxn ang="0">
                  <a:pos x="647" y="500"/>
                </a:cxn>
                <a:cxn ang="0">
                  <a:pos x="626" y="461"/>
                </a:cxn>
                <a:cxn ang="0">
                  <a:pos x="681" y="428"/>
                </a:cxn>
                <a:cxn ang="0">
                  <a:pos x="689" y="385"/>
                </a:cxn>
                <a:cxn ang="0">
                  <a:pos x="648" y="336"/>
                </a:cxn>
                <a:cxn ang="0">
                  <a:pos x="681" y="305"/>
                </a:cxn>
                <a:cxn ang="0">
                  <a:pos x="682" y="257"/>
                </a:cxn>
                <a:cxn ang="0">
                  <a:pos x="657" y="215"/>
                </a:cxn>
                <a:cxn ang="0">
                  <a:pos x="613" y="205"/>
                </a:cxn>
                <a:cxn ang="0">
                  <a:pos x="624" y="142"/>
                </a:cxn>
                <a:cxn ang="0">
                  <a:pos x="596" y="109"/>
                </a:cxn>
                <a:cxn ang="0">
                  <a:pos x="532" y="108"/>
                </a:cxn>
                <a:cxn ang="0">
                  <a:pos x="530" y="63"/>
                </a:cxn>
                <a:cxn ang="0">
                  <a:pos x="493" y="32"/>
                </a:cxn>
                <a:cxn ang="0">
                  <a:pos x="445" y="24"/>
                </a:cxn>
                <a:cxn ang="0">
                  <a:pos x="410" y="51"/>
                </a:cxn>
                <a:cxn ang="0">
                  <a:pos x="369" y="2"/>
                </a:cxn>
                <a:cxn ang="0">
                  <a:pos x="324" y="2"/>
                </a:cxn>
                <a:cxn ang="0">
                  <a:pos x="283" y="51"/>
                </a:cxn>
                <a:cxn ang="0">
                  <a:pos x="248" y="24"/>
                </a:cxn>
                <a:cxn ang="0">
                  <a:pos x="200" y="32"/>
                </a:cxn>
                <a:cxn ang="0">
                  <a:pos x="163" y="63"/>
                </a:cxn>
                <a:cxn ang="0">
                  <a:pos x="161" y="108"/>
                </a:cxn>
                <a:cxn ang="0">
                  <a:pos x="97" y="109"/>
                </a:cxn>
                <a:cxn ang="0">
                  <a:pos x="69" y="142"/>
                </a:cxn>
                <a:cxn ang="0">
                  <a:pos x="80" y="205"/>
                </a:cxn>
                <a:cxn ang="0">
                  <a:pos x="36" y="215"/>
                </a:cxn>
                <a:cxn ang="0">
                  <a:pos x="11" y="257"/>
                </a:cxn>
                <a:cxn ang="0">
                  <a:pos x="12" y="305"/>
                </a:cxn>
                <a:cxn ang="0">
                  <a:pos x="45" y="336"/>
                </a:cxn>
                <a:cxn ang="0">
                  <a:pos x="4" y="385"/>
                </a:cxn>
                <a:cxn ang="0">
                  <a:pos x="12" y="428"/>
                </a:cxn>
                <a:cxn ang="0">
                  <a:pos x="67" y="461"/>
                </a:cxn>
                <a:cxn ang="0">
                  <a:pos x="46" y="500"/>
                </a:cxn>
                <a:cxn ang="0">
                  <a:pos x="62" y="546"/>
                </a:cxn>
                <a:cxn ang="0">
                  <a:pos x="100" y="577"/>
                </a:cxn>
                <a:cxn ang="0">
                  <a:pos x="144" y="571"/>
                </a:cxn>
                <a:cxn ang="0">
                  <a:pos x="156" y="634"/>
                </a:cxn>
                <a:cxn ang="0">
                  <a:pos x="194" y="656"/>
                </a:cxn>
                <a:cxn ang="0">
                  <a:pos x="254" y="635"/>
                </a:cxn>
                <a:cxn ang="0">
                  <a:pos x="271" y="676"/>
                </a:cxn>
                <a:cxn ang="0">
                  <a:pos x="316" y="693"/>
                </a:cxn>
                <a:cxn ang="0">
                  <a:pos x="364" y="684"/>
                </a:cxn>
                <a:cxn ang="0">
                  <a:pos x="388" y="646"/>
                </a:cxn>
                <a:cxn ang="0">
                  <a:pos x="443" y="678"/>
                </a:cxn>
                <a:cxn ang="0">
                  <a:pos x="485" y="663"/>
                </a:cxn>
                <a:cxn ang="0">
                  <a:pos x="507" y="603"/>
                </a:cxn>
                <a:cxn ang="0">
                  <a:pos x="550" y="616"/>
                </a:cxn>
                <a:cxn ang="0">
                  <a:pos x="192" y="192"/>
                </a:cxn>
              </a:cxnLst>
              <a:rect l="0" t="0" r="r" b="b"/>
              <a:pathLst>
                <a:path w="693" h="694">
                  <a:moveTo>
                    <a:pt x="576" y="594"/>
                  </a:moveTo>
                  <a:cubicBezTo>
                    <a:pt x="579" y="596"/>
                    <a:pt x="582" y="597"/>
                    <a:pt x="584" y="596"/>
                  </a:cubicBezTo>
                  <a:cubicBezTo>
                    <a:pt x="587" y="596"/>
                    <a:pt x="590" y="595"/>
                    <a:pt x="592" y="593"/>
                  </a:cubicBezTo>
                  <a:cubicBezTo>
                    <a:pt x="594" y="591"/>
                    <a:pt x="595" y="588"/>
                    <a:pt x="596" y="585"/>
                  </a:cubicBezTo>
                  <a:cubicBezTo>
                    <a:pt x="596" y="582"/>
                    <a:pt x="595" y="579"/>
                    <a:pt x="593" y="577"/>
                  </a:cubicBezTo>
                  <a:cubicBezTo>
                    <a:pt x="591" y="574"/>
                    <a:pt x="580" y="561"/>
                    <a:pt x="571" y="550"/>
                  </a:cubicBezTo>
                  <a:cubicBezTo>
                    <a:pt x="576" y="544"/>
                    <a:pt x="580" y="538"/>
                    <a:pt x="585" y="533"/>
                  </a:cubicBezTo>
                  <a:cubicBezTo>
                    <a:pt x="598" y="540"/>
                    <a:pt x="613" y="549"/>
                    <a:pt x="616" y="550"/>
                  </a:cubicBezTo>
                  <a:cubicBezTo>
                    <a:pt x="618" y="552"/>
                    <a:pt x="621" y="552"/>
                    <a:pt x="624" y="551"/>
                  </a:cubicBezTo>
                  <a:cubicBezTo>
                    <a:pt x="627" y="551"/>
                    <a:pt x="629" y="549"/>
                    <a:pt x="631" y="546"/>
                  </a:cubicBezTo>
                  <a:cubicBezTo>
                    <a:pt x="633" y="544"/>
                    <a:pt x="633" y="541"/>
                    <a:pt x="633" y="538"/>
                  </a:cubicBezTo>
                  <a:cubicBezTo>
                    <a:pt x="633" y="535"/>
                    <a:pt x="632" y="533"/>
                    <a:pt x="629" y="531"/>
                  </a:cubicBezTo>
                  <a:cubicBezTo>
                    <a:pt x="627" y="528"/>
                    <a:pt x="614" y="517"/>
                    <a:pt x="602" y="508"/>
                  </a:cubicBezTo>
                  <a:cubicBezTo>
                    <a:pt x="606" y="501"/>
                    <a:pt x="610" y="495"/>
                    <a:pt x="613" y="488"/>
                  </a:cubicBezTo>
                  <a:cubicBezTo>
                    <a:pt x="628" y="494"/>
                    <a:pt x="644" y="499"/>
                    <a:pt x="647" y="500"/>
                  </a:cubicBezTo>
                  <a:cubicBezTo>
                    <a:pt x="650" y="501"/>
                    <a:pt x="653" y="501"/>
                    <a:pt x="655" y="500"/>
                  </a:cubicBezTo>
                  <a:cubicBezTo>
                    <a:pt x="658" y="499"/>
                    <a:pt x="660" y="497"/>
                    <a:pt x="661" y="494"/>
                  </a:cubicBezTo>
                  <a:cubicBezTo>
                    <a:pt x="663" y="491"/>
                    <a:pt x="663" y="488"/>
                    <a:pt x="662" y="485"/>
                  </a:cubicBezTo>
                  <a:cubicBezTo>
                    <a:pt x="661" y="483"/>
                    <a:pt x="660" y="480"/>
                    <a:pt x="657" y="479"/>
                  </a:cubicBezTo>
                  <a:cubicBezTo>
                    <a:pt x="654" y="477"/>
                    <a:pt x="640" y="468"/>
                    <a:pt x="626" y="461"/>
                  </a:cubicBezTo>
                  <a:cubicBezTo>
                    <a:pt x="629" y="454"/>
                    <a:pt x="632" y="447"/>
                    <a:pt x="634" y="440"/>
                  </a:cubicBezTo>
                  <a:cubicBezTo>
                    <a:pt x="649" y="442"/>
                    <a:pt x="666" y="445"/>
                    <a:pt x="669" y="446"/>
                  </a:cubicBezTo>
                  <a:cubicBezTo>
                    <a:pt x="672" y="446"/>
                    <a:pt x="675" y="445"/>
                    <a:pt x="677" y="444"/>
                  </a:cubicBezTo>
                  <a:cubicBezTo>
                    <a:pt x="679" y="442"/>
                    <a:pt x="681" y="440"/>
                    <a:pt x="682" y="437"/>
                  </a:cubicBezTo>
                  <a:cubicBezTo>
                    <a:pt x="683" y="434"/>
                    <a:pt x="682" y="431"/>
                    <a:pt x="681" y="428"/>
                  </a:cubicBezTo>
                  <a:cubicBezTo>
                    <a:pt x="680" y="426"/>
                    <a:pt x="678" y="424"/>
                    <a:pt x="675" y="423"/>
                  </a:cubicBezTo>
                  <a:cubicBezTo>
                    <a:pt x="672" y="421"/>
                    <a:pt x="656" y="415"/>
                    <a:pt x="642" y="410"/>
                  </a:cubicBezTo>
                  <a:cubicBezTo>
                    <a:pt x="643" y="403"/>
                    <a:pt x="645" y="396"/>
                    <a:pt x="646" y="388"/>
                  </a:cubicBezTo>
                  <a:cubicBezTo>
                    <a:pt x="661" y="388"/>
                    <a:pt x="678" y="388"/>
                    <a:pt x="681" y="388"/>
                  </a:cubicBezTo>
                  <a:cubicBezTo>
                    <a:pt x="684" y="388"/>
                    <a:pt x="687" y="387"/>
                    <a:pt x="689" y="385"/>
                  </a:cubicBezTo>
                  <a:cubicBezTo>
                    <a:pt x="691" y="383"/>
                    <a:pt x="692" y="380"/>
                    <a:pt x="693" y="377"/>
                  </a:cubicBezTo>
                  <a:cubicBezTo>
                    <a:pt x="693" y="374"/>
                    <a:pt x="692" y="371"/>
                    <a:pt x="690" y="369"/>
                  </a:cubicBezTo>
                  <a:cubicBezTo>
                    <a:pt x="689" y="367"/>
                    <a:pt x="686" y="365"/>
                    <a:pt x="683" y="364"/>
                  </a:cubicBezTo>
                  <a:cubicBezTo>
                    <a:pt x="680" y="364"/>
                    <a:pt x="663" y="361"/>
                    <a:pt x="648" y="358"/>
                  </a:cubicBezTo>
                  <a:cubicBezTo>
                    <a:pt x="649" y="351"/>
                    <a:pt x="649" y="343"/>
                    <a:pt x="648" y="336"/>
                  </a:cubicBezTo>
                  <a:cubicBezTo>
                    <a:pt x="663" y="333"/>
                    <a:pt x="680" y="330"/>
                    <a:pt x="683" y="329"/>
                  </a:cubicBezTo>
                  <a:cubicBezTo>
                    <a:pt x="686" y="329"/>
                    <a:pt x="689" y="327"/>
                    <a:pt x="690" y="325"/>
                  </a:cubicBezTo>
                  <a:cubicBezTo>
                    <a:pt x="692" y="322"/>
                    <a:pt x="693" y="320"/>
                    <a:pt x="693" y="317"/>
                  </a:cubicBezTo>
                  <a:cubicBezTo>
                    <a:pt x="692" y="313"/>
                    <a:pt x="691" y="311"/>
                    <a:pt x="689" y="309"/>
                  </a:cubicBezTo>
                  <a:cubicBezTo>
                    <a:pt x="687" y="307"/>
                    <a:pt x="684" y="305"/>
                    <a:pt x="681" y="305"/>
                  </a:cubicBezTo>
                  <a:cubicBezTo>
                    <a:pt x="678" y="305"/>
                    <a:pt x="661" y="305"/>
                    <a:pt x="646" y="305"/>
                  </a:cubicBezTo>
                  <a:cubicBezTo>
                    <a:pt x="645" y="298"/>
                    <a:pt x="643" y="291"/>
                    <a:pt x="642" y="283"/>
                  </a:cubicBezTo>
                  <a:cubicBezTo>
                    <a:pt x="656" y="278"/>
                    <a:pt x="672" y="272"/>
                    <a:pt x="675" y="271"/>
                  </a:cubicBezTo>
                  <a:cubicBezTo>
                    <a:pt x="678" y="270"/>
                    <a:pt x="680" y="268"/>
                    <a:pt x="681" y="265"/>
                  </a:cubicBezTo>
                  <a:cubicBezTo>
                    <a:pt x="682" y="263"/>
                    <a:pt x="683" y="260"/>
                    <a:pt x="682" y="257"/>
                  </a:cubicBezTo>
                  <a:cubicBezTo>
                    <a:pt x="681" y="254"/>
                    <a:pt x="679" y="251"/>
                    <a:pt x="677" y="250"/>
                  </a:cubicBezTo>
                  <a:cubicBezTo>
                    <a:pt x="675" y="248"/>
                    <a:pt x="672" y="247"/>
                    <a:pt x="669" y="248"/>
                  </a:cubicBezTo>
                  <a:cubicBezTo>
                    <a:pt x="666" y="248"/>
                    <a:pt x="649" y="251"/>
                    <a:pt x="634" y="254"/>
                  </a:cubicBezTo>
                  <a:cubicBezTo>
                    <a:pt x="632" y="247"/>
                    <a:pt x="629" y="240"/>
                    <a:pt x="626" y="233"/>
                  </a:cubicBezTo>
                  <a:cubicBezTo>
                    <a:pt x="640" y="225"/>
                    <a:pt x="654" y="217"/>
                    <a:pt x="657" y="215"/>
                  </a:cubicBezTo>
                  <a:cubicBezTo>
                    <a:pt x="660" y="214"/>
                    <a:pt x="661" y="211"/>
                    <a:pt x="662" y="208"/>
                  </a:cubicBezTo>
                  <a:cubicBezTo>
                    <a:pt x="663" y="206"/>
                    <a:pt x="663" y="203"/>
                    <a:pt x="661" y="200"/>
                  </a:cubicBezTo>
                  <a:cubicBezTo>
                    <a:pt x="660" y="197"/>
                    <a:pt x="658" y="195"/>
                    <a:pt x="655" y="194"/>
                  </a:cubicBezTo>
                  <a:cubicBezTo>
                    <a:pt x="653" y="193"/>
                    <a:pt x="650" y="192"/>
                    <a:pt x="647" y="193"/>
                  </a:cubicBezTo>
                  <a:cubicBezTo>
                    <a:pt x="644" y="194"/>
                    <a:pt x="628" y="200"/>
                    <a:pt x="613" y="205"/>
                  </a:cubicBezTo>
                  <a:cubicBezTo>
                    <a:pt x="610" y="199"/>
                    <a:pt x="606" y="192"/>
                    <a:pt x="602" y="186"/>
                  </a:cubicBezTo>
                  <a:cubicBezTo>
                    <a:pt x="614" y="176"/>
                    <a:pt x="627" y="165"/>
                    <a:pt x="629" y="163"/>
                  </a:cubicBezTo>
                  <a:cubicBezTo>
                    <a:pt x="632" y="161"/>
                    <a:pt x="633" y="158"/>
                    <a:pt x="633" y="156"/>
                  </a:cubicBezTo>
                  <a:cubicBezTo>
                    <a:pt x="633" y="153"/>
                    <a:pt x="633" y="150"/>
                    <a:pt x="631" y="147"/>
                  </a:cubicBezTo>
                  <a:cubicBezTo>
                    <a:pt x="629" y="145"/>
                    <a:pt x="627" y="143"/>
                    <a:pt x="624" y="142"/>
                  </a:cubicBezTo>
                  <a:cubicBezTo>
                    <a:pt x="621" y="142"/>
                    <a:pt x="618" y="142"/>
                    <a:pt x="616" y="143"/>
                  </a:cubicBezTo>
                  <a:cubicBezTo>
                    <a:pt x="613" y="145"/>
                    <a:pt x="598" y="153"/>
                    <a:pt x="585" y="161"/>
                  </a:cubicBezTo>
                  <a:cubicBezTo>
                    <a:pt x="580" y="155"/>
                    <a:pt x="576" y="150"/>
                    <a:pt x="571" y="144"/>
                  </a:cubicBezTo>
                  <a:cubicBezTo>
                    <a:pt x="580" y="132"/>
                    <a:pt x="591" y="119"/>
                    <a:pt x="593" y="117"/>
                  </a:cubicBezTo>
                  <a:cubicBezTo>
                    <a:pt x="595" y="114"/>
                    <a:pt x="596" y="111"/>
                    <a:pt x="596" y="109"/>
                  </a:cubicBezTo>
                  <a:cubicBezTo>
                    <a:pt x="595" y="106"/>
                    <a:pt x="594" y="103"/>
                    <a:pt x="592" y="101"/>
                  </a:cubicBezTo>
                  <a:cubicBezTo>
                    <a:pt x="590" y="99"/>
                    <a:pt x="587" y="97"/>
                    <a:pt x="584" y="97"/>
                  </a:cubicBezTo>
                  <a:cubicBezTo>
                    <a:pt x="582" y="97"/>
                    <a:pt x="579" y="98"/>
                    <a:pt x="576" y="100"/>
                  </a:cubicBezTo>
                  <a:cubicBezTo>
                    <a:pt x="574" y="102"/>
                    <a:pt x="561" y="113"/>
                    <a:pt x="549" y="122"/>
                  </a:cubicBezTo>
                  <a:cubicBezTo>
                    <a:pt x="543" y="117"/>
                    <a:pt x="538" y="113"/>
                    <a:pt x="532" y="108"/>
                  </a:cubicBezTo>
                  <a:cubicBezTo>
                    <a:pt x="540" y="95"/>
                    <a:pt x="548" y="80"/>
                    <a:pt x="550" y="77"/>
                  </a:cubicBezTo>
                  <a:cubicBezTo>
                    <a:pt x="551" y="75"/>
                    <a:pt x="551" y="72"/>
                    <a:pt x="551" y="69"/>
                  </a:cubicBezTo>
                  <a:cubicBezTo>
                    <a:pt x="550" y="66"/>
                    <a:pt x="548" y="64"/>
                    <a:pt x="546" y="62"/>
                  </a:cubicBezTo>
                  <a:cubicBezTo>
                    <a:pt x="543" y="60"/>
                    <a:pt x="540" y="59"/>
                    <a:pt x="538" y="60"/>
                  </a:cubicBezTo>
                  <a:cubicBezTo>
                    <a:pt x="535" y="60"/>
                    <a:pt x="532" y="61"/>
                    <a:pt x="530" y="63"/>
                  </a:cubicBezTo>
                  <a:cubicBezTo>
                    <a:pt x="528" y="66"/>
                    <a:pt x="517" y="79"/>
                    <a:pt x="507" y="90"/>
                  </a:cubicBezTo>
                  <a:cubicBezTo>
                    <a:pt x="501" y="87"/>
                    <a:pt x="494" y="83"/>
                    <a:pt x="488" y="79"/>
                  </a:cubicBezTo>
                  <a:cubicBezTo>
                    <a:pt x="493" y="65"/>
                    <a:pt x="499" y="49"/>
                    <a:pt x="500" y="46"/>
                  </a:cubicBezTo>
                  <a:cubicBezTo>
                    <a:pt x="501" y="43"/>
                    <a:pt x="500" y="40"/>
                    <a:pt x="499" y="38"/>
                  </a:cubicBezTo>
                  <a:cubicBezTo>
                    <a:pt x="498" y="35"/>
                    <a:pt x="496" y="33"/>
                    <a:pt x="493" y="32"/>
                  </a:cubicBezTo>
                  <a:cubicBezTo>
                    <a:pt x="491" y="30"/>
                    <a:pt x="488" y="30"/>
                    <a:pt x="485" y="31"/>
                  </a:cubicBezTo>
                  <a:cubicBezTo>
                    <a:pt x="482" y="32"/>
                    <a:pt x="480" y="33"/>
                    <a:pt x="478" y="36"/>
                  </a:cubicBezTo>
                  <a:cubicBezTo>
                    <a:pt x="476" y="39"/>
                    <a:pt x="468" y="53"/>
                    <a:pt x="460" y="66"/>
                  </a:cubicBezTo>
                  <a:cubicBezTo>
                    <a:pt x="453" y="64"/>
                    <a:pt x="446" y="61"/>
                    <a:pt x="439" y="59"/>
                  </a:cubicBezTo>
                  <a:cubicBezTo>
                    <a:pt x="442" y="44"/>
                    <a:pt x="445" y="27"/>
                    <a:pt x="445" y="24"/>
                  </a:cubicBezTo>
                  <a:cubicBezTo>
                    <a:pt x="446" y="21"/>
                    <a:pt x="445" y="18"/>
                    <a:pt x="443" y="16"/>
                  </a:cubicBezTo>
                  <a:cubicBezTo>
                    <a:pt x="442" y="13"/>
                    <a:pt x="439" y="12"/>
                    <a:pt x="436" y="11"/>
                  </a:cubicBezTo>
                  <a:cubicBezTo>
                    <a:pt x="434" y="10"/>
                    <a:pt x="431" y="10"/>
                    <a:pt x="428" y="12"/>
                  </a:cubicBezTo>
                  <a:cubicBezTo>
                    <a:pt x="425" y="13"/>
                    <a:pt x="423" y="15"/>
                    <a:pt x="422" y="18"/>
                  </a:cubicBezTo>
                  <a:cubicBezTo>
                    <a:pt x="421" y="21"/>
                    <a:pt x="415" y="37"/>
                    <a:pt x="410" y="51"/>
                  </a:cubicBezTo>
                  <a:cubicBezTo>
                    <a:pt x="403" y="49"/>
                    <a:pt x="395" y="48"/>
                    <a:pt x="388" y="47"/>
                  </a:cubicBezTo>
                  <a:cubicBezTo>
                    <a:pt x="388" y="32"/>
                    <a:pt x="388" y="15"/>
                    <a:pt x="388" y="12"/>
                  </a:cubicBezTo>
                  <a:cubicBezTo>
                    <a:pt x="388" y="9"/>
                    <a:pt x="387" y="6"/>
                    <a:pt x="385" y="4"/>
                  </a:cubicBezTo>
                  <a:cubicBezTo>
                    <a:pt x="382" y="2"/>
                    <a:pt x="380" y="0"/>
                    <a:pt x="377" y="0"/>
                  </a:cubicBezTo>
                  <a:cubicBezTo>
                    <a:pt x="374" y="0"/>
                    <a:pt x="371" y="1"/>
                    <a:pt x="369" y="2"/>
                  </a:cubicBezTo>
                  <a:cubicBezTo>
                    <a:pt x="366" y="4"/>
                    <a:pt x="364" y="7"/>
                    <a:pt x="364" y="10"/>
                  </a:cubicBezTo>
                  <a:cubicBezTo>
                    <a:pt x="363" y="13"/>
                    <a:pt x="360" y="30"/>
                    <a:pt x="358" y="45"/>
                  </a:cubicBezTo>
                  <a:cubicBezTo>
                    <a:pt x="350" y="44"/>
                    <a:pt x="343" y="44"/>
                    <a:pt x="336" y="45"/>
                  </a:cubicBezTo>
                  <a:cubicBezTo>
                    <a:pt x="333" y="30"/>
                    <a:pt x="330" y="13"/>
                    <a:pt x="329" y="10"/>
                  </a:cubicBezTo>
                  <a:cubicBezTo>
                    <a:pt x="329" y="7"/>
                    <a:pt x="327" y="4"/>
                    <a:pt x="324" y="2"/>
                  </a:cubicBezTo>
                  <a:cubicBezTo>
                    <a:pt x="322" y="1"/>
                    <a:pt x="319" y="0"/>
                    <a:pt x="316" y="0"/>
                  </a:cubicBezTo>
                  <a:cubicBezTo>
                    <a:pt x="313" y="0"/>
                    <a:pt x="311" y="2"/>
                    <a:pt x="309" y="4"/>
                  </a:cubicBezTo>
                  <a:cubicBezTo>
                    <a:pt x="307" y="6"/>
                    <a:pt x="305" y="9"/>
                    <a:pt x="305" y="12"/>
                  </a:cubicBezTo>
                  <a:cubicBezTo>
                    <a:pt x="305" y="15"/>
                    <a:pt x="305" y="32"/>
                    <a:pt x="305" y="47"/>
                  </a:cubicBezTo>
                  <a:cubicBezTo>
                    <a:pt x="298" y="48"/>
                    <a:pt x="290" y="49"/>
                    <a:pt x="283" y="51"/>
                  </a:cubicBezTo>
                  <a:cubicBezTo>
                    <a:pt x="278" y="37"/>
                    <a:pt x="272" y="21"/>
                    <a:pt x="271" y="18"/>
                  </a:cubicBezTo>
                  <a:cubicBezTo>
                    <a:pt x="270" y="15"/>
                    <a:pt x="268" y="13"/>
                    <a:pt x="265" y="12"/>
                  </a:cubicBezTo>
                  <a:cubicBezTo>
                    <a:pt x="263" y="10"/>
                    <a:pt x="260" y="10"/>
                    <a:pt x="257" y="11"/>
                  </a:cubicBezTo>
                  <a:cubicBezTo>
                    <a:pt x="254" y="12"/>
                    <a:pt x="251" y="13"/>
                    <a:pt x="250" y="16"/>
                  </a:cubicBezTo>
                  <a:cubicBezTo>
                    <a:pt x="248" y="18"/>
                    <a:pt x="247" y="21"/>
                    <a:pt x="248" y="24"/>
                  </a:cubicBezTo>
                  <a:cubicBezTo>
                    <a:pt x="248" y="27"/>
                    <a:pt x="251" y="44"/>
                    <a:pt x="254" y="59"/>
                  </a:cubicBezTo>
                  <a:cubicBezTo>
                    <a:pt x="247" y="61"/>
                    <a:pt x="240" y="64"/>
                    <a:pt x="233" y="66"/>
                  </a:cubicBezTo>
                  <a:cubicBezTo>
                    <a:pt x="225" y="53"/>
                    <a:pt x="217" y="39"/>
                    <a:pt x="215" y="36"/>
                  </a:cubicBezTo>
                  <a:cubicBezTo>
                    <a:pt x="214" y="33"/>
                    <a:pt x="211" y="32"/>
                    <a:pt x="208" y="31"/>
                  </a:cubicBezTo>
                  <a:cubicBezTo>
                    <a:pt x="205" y="30"/>
                    <a:pt x="203" y="30"/>
                    <a:pt x="200" y="32"/>
                  </a:cubicBezTo>
                  <a:cubicBezTo>
                    <a:pt x="197" y="33"/>
                    <a:pt x="195" y="35"/>
                    <a:pt x="194" y="38"/>
                  </a:cubicBezTo>
                  <a:cubicBezTo>
                    <a:pt x="193" y="40"/>
                    <a:pt x="192" y="43"/>
                    <a:pt x="193" y="46"/>
                  </a:cubicBezTo>
                  <a:cubicBezTo>
                    <a:pt x="194" y="49"/>
                    <a:pt x="200" y="65"/>
                    <a:pt x="205" y="79"/>
                  </a:cubicBezTo>
                  <a:cubicBezTo>
                    <a:pt x="199" y="83"/>
                    <a:pt x="192" y="87"/>
                    <a:pt x="186" y="90"/>
                  </a:cubicBezTo>
                  <a:cubicBezTo>
                    <a:pt x="176" y="79"/>
                    <a:pt x="165" y="66"/>
                    <a:pt x="163" y="63"/>
                  </a:cubicBezTo>
                  <a:cubicBezTo>
                    <a:pt x="161" y="61"/>
                    <a:pt x="158" y="60"/>
                    <a:pt x="156" y="60"/>
                  </a:cubicBezTo>
                  <a:cubicBezTo>
                    <a:pt x="153" y="59"/>
                    <a:pt x="150" y="60"/>
                    <a:pt x="147" y="62"/>
                  </a:cubicBezTo>
                  <a:cubicBezTo>
                    <a:pt x="145" y="64"/>
                    <a:pt x="143" y="66"/>
                    <a:pt x="142" y="69"/>
                  </a:cubicBezTo>
                  <a:cubicBezTo>
                    <a:pt x="142" y="72"/>
                    <a:pt x="142" y="75"/>
                    <a:pt x="143" y="77"/>
                  </a:cubicBezTo>
                  <a:cubicBezTo>
                    <a:pt x="145" y="80"/>
                    <a:pt x="153" y="95"/>
                    <a:pt x="161" y="108"/>
                  </a:cubicBezTo>
                  <a:cubicBezTo>
                    <a:pt x="155" y="113"/>
                    <a:pt x="150" y="117"/>
                    <a:pt x="144" y="122"/>
                  </a:cubicBezTo>
                  <a:cubicBezTo>
                    <a:pt x="132" y="113"/>
                    <a:pt x="119" y="102"/>
                    <a:pt x="117" y="100"/>
                  </a:cubicBezTo>
                  <a:cubicBezTo>
                    <a:pt x="114" y="98"/>
                    <a:pt x="112" y="97"/>
                    <a:pt x="109" y="97"/>
                  </a:cubicBezTo>
                  <a:cubicBezTo>
                    <a:pt x="106" y="97"/>
                    <a:pt x="103" y="99"/>
                    <a:pt x="101" y="101"/>
                  </a:cubicBezTo>
                  <a:cubicBezTo>
                    <a:pt x="99" y="103"/>
                    <a:pt x="98" y="106"/>
                    <a:pt x="97" y="109"/>
                  </a:cubicBezTo>
                  <a:cubicBezTo>
                    <a:pt x="97" y="111"/>
                    <a:pt x="98" y="114"/>
                    <a:pt x="100" y="117"/>
                  </a:cubicBezTo>
                  <a:cubicBezTo>
                    <a:pt x="102" y="119"/>
                    <a:pt x="113" y="132"/>
                    <a:pt x="122" y="144"/>
                  </a:cubicBezTo>
                  <a:cubicBezTo>
                    <a:pt x="117" y="150"/>
                    <a:pt x="113" y="155"/>
                    <a:pt x="108" y="161"/>
                  </a:cubicBezTo>
                  <a:cubicBezTo>
                    <a:pt x="95" y="153"/>
                    <a:pt x="80" y="145"/>
                    <a:pt x="77" y="143"/>
                  </a:cubicBezTo>
                  <a:cubicBezTo>
                    <a:pt x="75" y="142"/>
                    <a:pt x="72" y="142"/>
                    <a:pt x="69" y="142"/>
                  </a:cubicBezTo>
                  <a:cubicBezTo>
                    <a:pt x="66" y="143"/>
                    <a:pt x="64" y="145"/>
                    <a:pt x="62" y="147"/>
                  </a:cubicBezTo>
                  <a:cubicBezTo>
                    <a:pt x="60" y="150"/>
                    <a:pt x="60" y="153"/>
                    <a:pt x="60" y="156"/>
                  </a:cubicBezTo>
                  <a:cubicBezTo>
                    <a:pt x="60" y="158"/>
                    <a:pt x="61" y="161"/>
                    <a:pt x="64" y="163"/>
                  </a:cubicBezTo>
                  <a:cubicBezTo>
                    <a:pt x="66" y="165"/>
                    <a:pt x="79" y="176"/>
                    <a:pt x="91" y="186"/>
                  </a:cubicBezTo>
                  <a:cubicBezTo>
                    <a:pt x="87" y="192"/>
                    <a:pt x="83" y="199"/>
                    <a:pt x="80" y="205"/>
                  </a:cubicBezTo>
                  <a:cubicBezTo>
                    <a:pt x="65" y="200"/>
                    <a:pt x="49" y="194"/>
                    <a:pt x="46" y="193"/>
                  </a:cubicBezTo>
                  <a:cubicBezTo>
                    <a:pt x="43" y="192"/>
                    <a:pt x="40" y="193"/>
                    <a:pt x="38" y="194"/>
                  </a:cubicBezTo>
                  <a:cubicBezTo>
                    <a:pt x="35" y="195"/>
                    <a:pt x="33" y="197"/>
                    <a:pt x="32" y="200"/>
                  </a:cubicBezTo>
                  <a:cubicBezTo>
                    <a:pt x="30" y="203"/>
                    <a:pt x="30" y="206"/>
                    <a:pt x="31" y="208"/>
                  </a:cubicBezTo>
                  <a:cubicBezTo>
                    <a:pt x="32" y="211"/>
                    <a:pt x="34" y="214"/>
                    <a:pt x="36" y="215"/>
                  </a:cubicBezTo>
                  <a:cubicBezTo>
                    <a:pt x="39" y="217"/>
                    <a:pt x="54" y="225"/>
                    <a:pt x="67" y="233"/>
                  </a:cubicBezTo>
                  <a:cubicBezTo>
                    <a:pt x="64" y="240"/>
                    <a:pt x="61" y="247"/>
                    <a:pt x="59" y="254"/>
                  </a:cubicBezTo>
                  <a:cubicBezTo>
                    <a:pt x="44" y="251"/>
                    <a:pt x="28" y="248"/>
                    <a:pt x="24" y="248"/>
                  </a:cubicBezTo>
                  <a:cubicBezTo>
                    <a:pt x="21" y="247"/>
                    <a:pt x="18" y="248"/>
                    <a:pt x="16" y="250"/>
                  </a:cubicBezTo>
                  <a:cubicBezTo>
                    <a:pt x="14" y="251"/>
                    <a:pt x="12" y="254"/>
                    <a:pt x="11" y="257"/>
                  </a:cubicBezTo>
                  <a:cubicBezTo>
                    <a:pt x="10" y="260"/>
                    <a:pt x="11" y="263"/>
                    <a:pt x="12" y="265"/>
                  </a:cubicBezTo>
                  <a:cubicBezTo>
                    <a:pt x="13" y="268"/>
                    <a:pt x="15" y="270"/>
                    <a:pt x="18" y="271"/>
                  </a:cubicBezTo>
                  <a:cubicBezTo>
                    <a:pt x="21" y="272"/>
                    <a:pt x="37" y="278"/>
                    <a:pt x="51" y="283"/>
                  </a:cubicBezTo>
                  <a:cubicBezTo>
                    <a:pt x="50" y="291"/>
                    <a:pt x="48" y="298"/>
                    <a:pt x="47" y="305"/>
                  </a:cubicBezTo>
                  <a:cubicBezTo>
                    <a:pt x="32" y="305"/>
                    <a:pt x="15" y="305"/>
                    <a:pt x="12" y="305"/>
                  </a:cubicBezTo>
                  <a:cubicBezTo>
                    <a:pt x="9" y="305"/>
                    <a:pt x="6" y="307"/>
                    <a:pt x="4" y="309"/>
                  </a:cubicBezTo>
                  <a:cubicBezTo>
                    <a:pt x="2" y="311"/>
                    <a:pt x="1" y="313"/>
                    <a:pt x="1" y="317"/>
                  </a:cubicBezTo>
                  <a:cubicBezTo>
                    <a:pt x="0" y="320"/>
                    <a:pt x="1" y="322"/>
                    <a:pt x="3" y="325"/>
                  </a:cubicBezTo>
                  <a:cubicBezTo>
                    <a:pt x="4" y="327"/>
                    <a:pt x="7" y="329"/>
                    <a:pt x="10" y="329"/>
                  </a:cubicBezTo>
                  <a:cubicBezTo>
                    <a:pt x="13" y="330"/>
                    <a:pt x="30" y="333"/>
                    <a:pt x="45" y="336"/>
                  </a:cubicBezTo>
                  <a:cubicBezTo>
                    <a:pt x="44" y="343"/>
                    <a:pt x="44" y="350"/>
                    <a:pt x="45" y="358"/>
                  </a:cubicBezTo>
                  <a:cubicBezTo>
                    <a:pt x="30" y="361"/>
                    <a:pt x="13" y="364"/>
                    <a:pt x="10" y="364"/>
                  </a:cubicBezTo>
                  <a:cubicBezTo>
                    <a:pt x="7" y="365"/>
                    <a:pt x="4" y="367"/>
                    <a:pt x="3" y="369"/>
                  </a:cubicBezTo>
                  <a:cubicBezTo>
                    <a:pt x="1" y="371"/>
                    <a:pt x="0" y="374"/>
                    <a:pt x="1" y="377"/>
                  </a:cubicBezTo>
                  <a:cubicBezTo>
                    <a:pt x="1" y="380"/>
                    <a:pt x="2" y="383"/>
                    <a:pt x="4" y="385"/>
                  </a:cubicBezTo>
                  <a:cubicBezTo>
                    <a:pt x="6" y="387"/>
                    <a:pt x="9" y="388"/>
                    <a:pt x="12" y="388"/>
                  </a:cubicBezTo>
                  <a:cubicBezTo>
                    <a:pt x="15" y="388"/>
                    <a:pt x="32" y="388"/>
                    <a:pt x="47" y="388"/>
                  </a:cubicBezTo>
                  <a:cubicBezTo>
                    <a:pt x="48" y="396"/>
                    <a:pt x="50" y="403"/>
                    <a:pt x="51" y="410"/>
                  </a:cubicBezTo>
                  <a:cubicBezTo>
                    <a:pt x="37" y="415"/>
                    <a:pt x="21" y="421"/>
                    <a:pt x="18" y="423"/>
                  </a:cubicBezTo>
                  <a:cubicBezTo>
                    <a:pt x="15" y="424"/>
                    <a:pt x="13" y="426"/>
                    <a:pt x="12" y="428"/>
                  </a:cubicBezTo>
                  <a:cubicBezTo>
                    <a:pt x="11" y="431"/>
                    <a:pt x="10" y="434"/>
                    <a:pt x="11" y="437"/>
                  </a:cubicBezTo>
                  <a:cubicBezTo>
                    <a:pt x="12" y="440"/>
                    <a:pt x="14" y="442"/>
                    <a:pt x="16" y="444"/>
                  </a:cubicBezTo>
                  <a:cubicBezTo>
                    <a:pt x="18" y="445"/>
                    <a:pt x="21" y="446"/>
                    <a:pt x="24" y="446"/>
                  </a:cubicBezTo>
                  <a:cubicBezTo>
                    <a:pt x="28" y="445"/>
                    <a:pt x="44" y="442"/>
                    <a:pt x="59" y="440"/>
                  </a:cubicBezTo>
                  <a:cubicBezTo>
                    <a:pt x="61" y="447"/>
                    <a:pt x="64" y="454"/>
                    <a:pt x="67" y="461"/>
                  </a:cubicBezTo>
                  <a:cubicBezTo>
                    <a:pt x="54" y="468"/>
                    <a:pt x="39" y="477"/>
                    <a:pt x="36" y="479"/>
                  </a:cubicBezTo>
                  <a:cubicBezTo>
                    <a:pt x="34" y="480"/>
                    <a:pt x="32" y="483"/>
                    <a:pt x="31" y="485"/>
                  </a:cubicBezTo>
                  <a:cubicBezTo>
                    <a:pt x="30" y="488"/>
                    <a:pt x="30" y="491"/>
                    <a:pt x="32" y="494"/>
                  </a:cubicBezTo>
                  <a:cubicBezTo>
                    <a:pt x="33" y="497"/>
                    <a:pt x="35" y="499"/>
                    <a:pt x="38" y="500"/>
                  </a:cubicBezTo>
                  <a:cubicBezTo>
                    <a:pt x="40" y="501"/>
                    <a:pt x="43" y="501"/>
                    <a:pt x="46" y="500"/>
                  </a:cubicBezTo>
                  <a:cubicBezTo>
                    <a:pt x="49" y="499"/>
                    <a:pt x="65" y="494"/>
                    <a:pt x="80" y="488"/>
                  </a:cubicBezTo>
                  <a:cubicBezTo>
                    <a:pt x="83" y="495"/>
                    <a:pt x="87" y="501"/>
                    <a:pt x="91" y="508"/>
                  </a:cubicBezTo>
                  <a:cubicBezTo>
                    <a:pt x="79" y="517"/>
                    <a:pt x="66" y="528"/>
                    <a:pt x="64" y="531"/>
                  </a:cubicBezTo>
                  <a:cubicBezTo>
                    <a:pt x="61" y="533"/>
                    <a:pt x="60" y="535"/>
                    <a:pt x="60" y="538"/>
                  </a:cubicBezTo>
                  <a:cubicBezTo>
                    <a:pt x="60" y="541"/>
                    <a:pt x="60" y="544"/>
                    <a:pt x="62" y="546"/>
                  </a:cubicBezTo>
                  <a:cubicBezTo>
                    <a:pt x="64" y="549"/>
                    <a:pt x="66" y="551"/>
                    <a:pt x="69" y="551"/>
                  </a:cubicBezTo>
                  <a:cubicBezTo>
                    <a:pt x="72" y="552"/>
                    <a:pt x="75" y="552"/>
                    <a:pt x="77" y="550"/>
                  </a:cubicBezTo>
                  <a:cubicBezTo>
                    <a:pt x="80" y="549"/>
                    <a:pt x="95" y="540"/>
                    <a:pt x="108" y="533"/>
                  </a:cubicBezTo>
                  <a:cubicBezTo>
                    <a:pt x="113" y="538"/>
                    <a:pt x="117" y="544"/>
                    <a:pt x="122" y="550"/>
                  </a:cubicBezTo>
                  <a:cubicBezTo>
                    <a:pt x="113" y="561"/>
                    <a:pt x="102" y="574"/>
                    <a:pt x="100" y="577"/>
                  </a:cubicBezTo>
                  <a:cubicBezTo>
                    <a:pt x="98" y="579"/>
                    <a:pt x="97" y="582"/>
                    <a:pt x="97" y="585"/>
                  </a:cubicBezTo>
                  <a:cubicBezTo>
                    <a:pt x="98" y="588"/>
                    <a:pt x="99" y="591"/>
                    <a:pt x="101" y="593"/>
                  </a:cubicBezTo>
                  <a:cubicBezTo>
                    <a:pt x="103" y="595"/>
                    <a:pt x="106" y="596"/>
                    <a:pt x="109" y="596"/>
                  </a:cubicBezTo>
                  <a:cubicBezTo>
                    <a:pt x="112" y="597"/>
                    <a:pt x="114" y="596"/>
                    <a:pt x="117" y="594"/>
                  </a:cubicBezTo>
                  <a:cubicBezTo>
                    <a:pt x="119" y="592"/>
                    <a:pt x="132" y="581"/>
                    <a:pt x="144" y="571"/>
                  </a:cubicBezTo>
                  <a:cubicBezTo>
                    <a:pt x="150" y="576"/>
                    <a:pt x="155" y="581"/>
                    <a:pt x="161" y="586"/>
                  </a:cubicBezTo>
                  <a:cubicBezTo>
                    <a:pt x="153" y="599"/>
                    <a:pt x="145" y="613"/>
                    <a:pt x="143" y="616"/>
                  </a:cubicBezTo>
                  <a:cubicBezTo>
                    <a:pt x="142" y="619"/>
                    <a:pt x="142" y="622"/>
                    <a:pt x="142" y="625"/>
                  </a:cubicBezTo>
                  <a:cubicBezTo>
                    <a:pt x="143" y="628"/>
                    <a:pt x="145" y="630"/>
                    <a:pt x="147" y="632"/>
                  </a:cubicBezTo>
                  <a:cubicBezTo>
                    <a:pt x="150" y="634"/>
                    <a:pt x="153" y="634"/>
                    <a:pt x="156" y="634"/>
                  </a:cubicBezTo>
                  <a:cubicBezTo>
                    <a:pt x="158" y="634"/>
                    <a:pt x="161" y="632"/>
                    <a:pt x="163" y="630"/>
                  </a:cubicBezTo>
                  <a:cubicBezTo>
                    <a:pt x="165" y="628"/>
                    <a:pt x="176" y="615"/>
                    <a:pt x="186" y="603"/>
                  </a:cubicBezTo>
                  <a:cubicBezTo>
                    <a:pt x="192" y="607"/>
                    <a:pt x="199" y="611"/>
                    <a:pt x="205" y="614"/>
                  </a:cubicBezTo>
                  <a:cubicBezTo>
                    <a:pt x="200" y="629"/>
                    <a:pt x="194" y="644"/>
                    <a:pt x="193" y="648"/>
                  </a:cubicBezTo>
                  <a:cubicBezTo>
                    <a:pt x="192" y="650"/>
                    <a:pt x="193" y="654"/>
                    <a:pt x="194" y="656"/>
                  </a:cubicBezTo>
                  <a:cubicBezTo>
                    <a:pt x="195" y="659"/>
                    <a:pt x="197" y="661"/>
                    <a:pt x="200" y="662"/>
                  </a:cubicBezTo>
                  <a:cubicBezTo>
                    <a:pt x="203" y="663"/>
                    <a:pt x="205" y="664"/>
                    <a:pt x="208" y="663"/>
                  </a:cubicBezTo>
                  <a:cubicBezTo>
                    <a:pt x="211" y="662"/>
                    <a:pt x="214" y="660"/>
                    <a:pt x="215" y="658"/>
                  </a:cubicBezTo>
                  <a:cubicBezTo>
                    <a:pt x="217" y="655"/>
                    <a:pt x="225" y="640"/>
                    <a:pt x="233" y="627"/>
                  </a:cubicBezTo>
                  <a:cubicBezTo>
                    <a:pt x="240" y="630"/>
                    <a:pt x="247" y="633"/>
                    <a:pt x="254" y="635"/>
                  </a:cubicBezTo>
                  <a:cubicBezTo>
                    <a:pt x="251" y="650"/>
                    <a:pt x="248" y="666"/>
                    <a:pt x="248" y="670"/>
                  </a:cubicBezTo>
                  <a:cubicBezTo>
                    <a:pt x="247" y="673"/>
                    <a:pt x="248" y="676"/>
                    <a:pt x="250" y="678"/>
                  </a:cubicBezTo>
                  <a:cubicBezTo>
                    <a:pt x="251" y="680"/>
                    <a:pt x="254" y="682"/>
                    <a:pt x="257" y="683"/>
                  </a:cubicBezTo>
                  <a:cubicBezTo>
                    <a:pt x="260" y="684"/>
                    <a:pt x="263" y="683"/>
                    <a:pt x="265" y="682"/>
                  </a:cubicBezTo>
                  <a:cubicBezTo>
                    <a:pt x="268" y="681"/>
                    <a:pt x="270" y="679"/>
                    <a:pt x="271" y="676"/>
                  </a:cubicBezTo>
                  <a:cubicBezTo>
                    <a:pt x="272" y="673"/>
                    <a:pt x="278" y="657"/>
                    <a:pt x="283" y="643"/>
                  </a:cubicBezTo>
                  <a:cubicBezTo>
                    <a:pt x="290" y="644"/>
                    <a:pt x="298" y="645"/>
                    <a:pt x="305" y="646"/>
                  </a:cubicBezTo>
                  <a:cubicBezTo>
                    <a:pt x="305" y="662"/>
                    <a:pt x="305" y="679"/>
                    <a:pt x="305" y="682"/>
                  </a:cubicBezTo>
                  <a:cubicBezTo>
                    <a:pt x="305" y="685"/>
                    <a:pt x="307" y="688"/>
                    <a:pt x="309" y="690"/>
                  </a:cubicBezTo>
                  <a:cubicBezTo>
                    <a:pt x="311" y="692"/>
                    <a:pt x="313" y="693"/>
                    <a:pt x="316" y="693"/>
                  </a:cubicBezTo>
                  <a:cubicBezTo>
                    <a:pt x="319" y="694"/>
                    <a:pt x="322" y="693"/>
                    <a:pt x="324" y="691"/>
                  </a:cubicBezTo>
                  <a:cubicBezTo>
                    <a:pt x="327" y="690"/>
                    <a:pt x="329" y="687"/>
                    <a:pt x="329" y="684"/>
                  </a:cubicBezTo>
                  <a:cubicBezTo>
                    <a:pt x="330" y="681"/>
                    <a:pt x="333" y="664"/>
                    <a:pt x="336" y="649"/>
                  </a:cubicBezTo>
                  <a:cubicBezTo>
                    <a:pt x="343" y="649"/>
                    <a:pt x="350" y="649"/>
                    <a:pt x="358" y="649"/>
                  </a:cubicBezTo>
                  <a:cubicBezTo>
                    <a:pt x="360" y="664"/>
                    <a:pt x="363" y="681"/>
                    <a:pt x="364" y="684"/>
                  </a:cubicBezTo>
                  <a:cubicBezTo>
                    <a:pt x="364" y="687"/>
                    <a:pt x="366" y="690"/>
                    <a:pt x="369" y="691"/>
                  </a:cubicBezTo>
                  <a:cubicBezTo>
                    <a:pt x="371" y="693"/>
                    <a:pt x="374" y="694"/>
                    <a:pt x="377" y="693"/>
                  </a:cubicBezTo>
                  <a:cubicBezTo>
                    <a:pt x="380" y="693"/>
                    <a:pt x="383" y="692"/>
                    <a:pt x="385" y="690"/>
                  </a:cubicBezTo>
                  <a:cubicBezTo>
                    <a:pt x="387" y="688"/>
                    <a:pt x="388" y="685"/>
                    <a:pt x="388" y="682"/>
                  </a:cubicBezTo>
                  <a:cubicBezTo>
                    <a:pt x="388" y="679"/>
                    <a:pt x="388" y="662"/>
                    <a:pt x="388" y="646"/>
                  </a:cubicBezTo>
                  <a:cubicBezTo>
                    <a:pt x="395" y="645"/>
                    <a:pt x="403" y="644"/>
                    <a:pt x="410" y="643"/>
                  </a:cubicBezTo>
                  <a:cubicBezTo>
                    <a:pt x="415" y="657"/>
                    <a:pt x="421" y="673"/>
                    <a:pt x="422" y="676"/>
                  </a:cubicBezTo>
                  <a:cubicBezTo>
                    <a:pt x="423" y="679"/>
                    <a:pt x="425" y="681"/>
                    <a:pt x="428" y="682"/>
                  </a:cubicBezTo>
                  <a:cubicBezTo>
                    <a:pt x="431" y="683"/>
                    <a:pt x="434" y="684"/>
                    <a:pt x="436" y="683"/>
                  </a:cubicBezTo>
                  <a:cubicBezTo>
                    <a:pt x="439" y="682"/>
                    <a:pt x="442" y="680"/>
                    <a:pt x="443" y="678"/>
                  </a:cubicBezTo>
                  <a:cubicBezTo>
                    <a:pt x="445" y="676"/>
                    <a:pt x="446" y="673"/>
                    <a:pt x="445" y="670"/>
                  </a:cubicBezTo>
                  <a:cubicBezTo>
                    <a:pt x="445" y="666"/>
                    <a:pt x="442" y="650"/>
                    <a:pt x="439" y="635"/>
                  </a:cubicBezTo>
                  <a:cubicBezTo>
                    <a:pt x="446" y="633"/>
                    <a:pt x="453" y="630"/>
                    <a:pt x="460" y="627"/>
                  </a:cubicBezTo>
                  <a:cubicBezTo>
                    <a:pt x="468" y="640"/>
                    <a:pt x="476" y="655"/>
                    <a:pt x="478" y="658"/>
                  </a:cubicBezTo>
                  <a:cubicBezTo>
                    <a:pt x="480" y="660"/>
                    <a:pt x="482" y="662"/>
                    <a:pt x="485" y="663"/>
                  </a:cubicBezTo>
                  <a:cubicBezTo>
                    <a:pt x="488" y="664"/>
                    <a:pt x="491" y="663"/>
                    <a:pt x="493" y="662"/>
                  </a:cubicBezTo>
                  <a:cubicBezTo>
                    <a:pt x="496" y="661"/>
                    <a:pt x="498" y="659"/>
                    <a:pt x="499" y="656"/>
                  </a:cubicBezTo>
                  <a:cubicBezTo>
                    <a:pt x="500" y="654"/>
                    <a:pt x="501" y="650"/>
                    <a:pt x="500" y="648"/>
                  </a:cubicBezTo>
                  <a:cubicBezTo>
                    <a:pt x="499" y="644"/>
                    <a:pt x="493" y="629"/>
                    <a:pt x="488" y="614"/>
                  </a:cubicBezTo>
                  <a:cubicBezTo>
                    <a:pt x="494" y="611"/>
                    <a:pt x="501" y="607"/>
                    <a:pt x="507" y="603"/>
                  </a:cubicBezTo>
                  <a:cubicBezTo>
                    <a:pt x="517" y="615"/>
                    <a:pt x="528" y="628"/>
                    <a:pt x="530" y="630"/>
                  </a:cubicBezTo>
                  <a:cubicBezTo>
                    <a:pt x="532" y="632"/>
                    <a:pt x="535" y="634"/>
                    <a:pt x="538" y="634"/>
                  </a:cubicBezTo>
                  <a:cubicBezTo>
                    <a:pt x="540" y="634"/>
                    <a:pt x="543" y="634"/>
                    <a:pt x="546" y="632"/>
                  </a:cubicBezTo>
                  <a:cubicBezTo>
                    <a:pt x="548" y="630"/>
                    <a:pt x="550" y="628"/>
                    <a:pt x="551" y="625"/>
                  </a:cubicBezTo>
                  <a:cubicBezTo>
                    <a:pt x="551" y="622"/>
                    <a:pt x="551" y="619"/>
                    <a:pt x="550" y="616"/>
                  </a:cubicBezTo>
                  <a:cubicBezTo>
                    <a:pt x="548" y="613"/>
                    <a:pt x="540" y="599"/>
                    <a:pt x="532" y="586"/>
                  </a:cubicBezTo>
                  <a:cubicBezTo>
                    <a:pt x="538" y="581"/>
                    <a:pt x="543" y="576"/>
                    <a:pt x="549" y="571"/>
                  </a:cubicBezTo>
                  <a:cubicBezTo>
                    <a:pt x="561" y="581"/>
                    <a:pt x="574" y="592"/>
                    <a:pt x="576" y="594"/>
                  </a:cubicBezTo>
                  <a:close/>
                  <a:moveTo>
                    <a:pt x="192" y="502"/>
                  </a:moveTo>
                  <a:cubicBezTo>
                    <a:pt x="107" y="416"/>
                    <a:pt x="107" y="278"/>
                    <a:pt x="192" y="192"/>
                  </a:cubicBezTo>
                  <a:cubicBezTo>
                    <a:pt x="277" y="107"/>
                    <a:pt x="416" y="107"/>
                    <a:pt x="501" y="192"/>
                  </a:cubicBezTo>
                  <a:cubicBezTo>
                    <a:pt x="586" y="278"/>
                    <a:pt x="586" y="416"/>
                    <a:pt x="501" y="502"/>
                  </a:cubicBezTo>
                  <a:cubicBezTo>
                    <a:pt x="416" y="587"/>
                    <a:pt x="277" y="587"/>
                    <a:pt x="192" y="50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îsḷîḑê">
              <a:extLst>
                <a:ext uri="{FF2B5EF4-FFF2-40B4-BE49-F238E27FC236}">
                  <a16:creationId xmlns:a16="http://schemas.microsoft.com/office/drawing/2014/main" id="{E4629F14-F38E-426E-9D36-11E1A7DE631E}"/>
                </a:ext>
              </a:extLst>
            </p:cNvPr>
            <p:cNvSpPr/>
            <p:nvPr/>
          </p:nvSpPr>
          <p:spPr bwMode="auto">
            <a:xfrm>
              <a:off x="4291812" y="2910054"/>
              <a:ext cx="589660" cy="589660"/>
            </a:xfrm>
            <a:custGeom>
              <a:avLst/>
              <a:gdLst/>
              <a:ahLst/>
              <a:cxnLst>
                <a:cxn ang="0">
                  <a:pos x="275" y="195"/>
                </a:cxn>
                <a:cxn ang="0">
                  <a:pos x="195" y="25"/>
                </a:cxn>
                <a:cxn ang="0">
                  <a:pos x="25" y="105"/>
                </a:cxn>
                <a:cxn ang="0">
                  <a:pos x="105" y="275"/>
                </a:cxn>
                <a:cxn ang="0">
                  <a:pos x="275" y="195"/>
                </a:cxn>
                <a:cxn ang="0">
                  <a:pos x="112" y="255"/>
                </a:cxn>
                <a:cxn ang="0">
                  <a:pos x="74" y="231"/>
                </a:cxn>
                <a:cxn ang="0">
                  <a:pos x="122" y="191"/>
                </a:cxn>
                <a:cxn ang="0">
                  <a:pos x="133" y="197"/>
                </a:cxn>
                <a:cxn ang="0">
                  <a:pos x="191" y="178"/>
                </a:cxn>
                <a:cxn ang="0">
                  <a:pos x="250" y="199"/>
                </a:cxn>
                <a:cxn ang="0">
                  <a:pos x="112" y="255"/>
                </a:cxn>
                <a:cxn ang="0">
                  <a:pos x="173" y="159"/>
                </a:cxn>
                <a:cxn ang="0">
                  <a:pos x="142" y="173"/>
                </a:cxn>
                <a:cxn ang="0">
                  <a:pos x="127" y="142"/>
                </a:cxn>
                <a:cxn ang="0">
                  <a:pos x="158" y="127"/>
                </a:cxn>
                <a:cxn ang="0">
                  <a:pos x="173" y="159"/>
                </a:cxn>
                <a:cxn ang="0">
                  <a:pos x="258" y="175"/>
                </a:cxn>
                <a:cxn ang="0">
                  <a:pos x="200" y="153"/>
                </a:cxn>
                <a:cxn ang="0">
                  <a:pos x="167" y="103"/>
                </a:cxn>
                <a:cxn ang="0">
                  <a:pos x="155" y="101"/>
                </a:cxn>
                <a:cxn ang="0">
                  <a:pos x="144" y="39"/>
                </a:cxn>
                <a:cxn ang="0">
                  <a:pos x="188" y="45"/>
                </a:cxn>
                <a:cxn ang="0">
                  <a:pos x="258" y="175"/>
                </a:cxn>
                <a:cxn ang="0">
                  <a:pos x="46" y="113"/>
                </a:cxn>
                <a:cxn ang="0">
                  <a:pos x="118" y="44"/>
                </a:cxn>
                <a:cxn ang="0">
                  <a:pos x="129" y="105"/>
                </a:cxn>
                <a:cxn ang="0">
                  <a:pos x="103" y="133"/>
                </a:cxn>
                <a:cxn ang="0">
                  <a:pos x="105" y="171"/>
                </a:cxn>
                <a:cxn ang="0">
                  <a:pos x="57" y="211"/>
                </a:cxn>
                <a:cxn ang="0">
                  <a:pos x="46" y="113"/>
                </a:cxn>
              </a:cxnLst>
              <a:rect l="0" t="0" r="r" b="b"/>
              <a:pathLst>
                <a:path w="300" h="300">
                  <a:moveTo>
                    <a:pt x="275" y="195"/>
                  </a:moveTo>
                  <a:cubicBezTo>
                    <a:pt x="300" y="126"/>
                    <a:pt x="264" y="50"/>
                    <a:pt x="195" y="25"/>
                  </a:cubicBezTo>
                  <a:cubicBezTo>
                    <a:pt x="126" y="0"/>
                    <a:pt x="50" y="36"/>
                    <a:pt x="25" y="105"/>
                  </a:cubicBezTo>
                  <a:cubicBezTo>
                    <a:pt x="0" y="174"/>
                    <a:pt x="36" y="251"/>
                    <a:pt x="105" y="275"/>
                  </a:cubicBezTo>
                  <a:cubicBezTo>
                    <a:pt x="174" y="300"/>
                    <a:pt x="250" y="264"/>
                    <a:pt x="275" y="195"/>
                  </a:cubicBezTo>
                  <a:close/>
                  <a:moveTo>
                    <a:pt x="112" y="255"/>
                  </a:moveTo>
                  <a:cubicBezTo>
                    <a:pt x="98" y="250"/>
                    <a:pt x="85" y="241"/>
                    <a:pt x="74" y="231"/>
                  </a:cubicBezTo>
                  <a:cubicBezTo>
                    <a:pt x="122" y="191"/>
                    <a:pt x="122" y="191"/>
                    <a:pt x="122" y="191"/>
                  </a:cubicBezTo>
                  <a:cubicBezTo>
                    <a:pt x="125" y="193"/>
                    <a:pt x="129" y="195"/>
                    <a:pt x="133" y="197"/>
                  </a:cubicBezTo>
                  <a:cubicBezTo>
                    <a:pt x="155" y="205"/>
                    <a:pt x="179" y="196"/>
                    <a:pt x="191" y="178"/>
                  </a:cubicBezTo>
                  <a:cubicBezTo>
                    <a:pt x="250" y="199"/>
                    <a:pt x="250" y="199"/>
                    <a:pt x="250" y="199"/>
                  </a:cubicBezTo>
                  <a:cubicBezTo>
                    <a:pt x="225" y="249"/>
                    <a:pt x="166" y="274"/>
                    <a:pt x="112" y="255"/>
                  </a:cubicBezTo>
                  <a:close/>
                  <a:moveTo>
                    <a:pt x="173" y="159"/>
                  </a:moveTo>
                  <a:cubicBezTo>
                    <a:pt x="169" y="171"/>
                    <a:pt x="155" y="178"/>
                    <a:pt x="142" y="173"/>
                  </a:cubicBezTo>
                  <a:cubicBezTo>
                    <a:pt x="129" y="169"/>
                    <a:pt x="122" y="155"/>
                    <a:pt x="127" y="142"/>
                  </a:cubicBezTo>
                  <a:cubicBezTo>
                    <a:pt x="131" y="129"/>
                    <a:pt x="145" y="122"/>
                    <a:pt x="158" y="127"/>
                  </a:cubicBezTo>
                  <a:cubicBezTo>
                    <a:pt x="171" y="131"/>
                    <a:pt x="178" y="146"/>
                    <a:pt x="173" y="159"/>
                  </a:cubicBezTo>
                  <a:close/>
                  <a:moveTo>
                    <a:pt x="258" y="175"/>
                  </a:moveTo>
                  <a:cubicBezTo>
                    <a:pt x="200" y="153"/>
                    <a:pt x="200" y="153"/>
                    <a:pt x="200" y="153"/>
                  </a:cubicBezTo>
                  <a:cubicBezTo>
                    <a:pt x="201" y="132"/>
                    <a:pt x="188" y="111"/>
                    <a:pt x="167" y="103"/>
                  </a:cubicBezTo>
                  <a:cubicBezTo>
                    <a:pt x="163" y="102"/>
                    <a:pt x="159" y="101"/>
                    <a:pt x="155" y="101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58" y="38"/>
                    <a:pt x="173" y="40"/>
                    <a:pt x="188" y="45"/>
                  </a:cubicBezTo>
                  <a:cubicBezTo>
                    <a:pt x="241" y="65"/>
                    <a:pt x="271" y="121"/>
                    <a:pt x="258" y="175"/>
                  </a:cubicBezTo>
                  <a:close/>
                  <a:moveTo>
                    <a:pt x="46" y="113"/>
                  </a:moveTo>
                  <a:cubicBezTo>
                    <a:pt x="58" y="78"/>
                    <a:pt x="86" y="53"/>
                    <a:pt x="118" y="4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17" y="110"/>
                    <a:pt x="108" y="120"/>
                    <a:pt x="103" y="133"/>
                  </a:cubicBezTo>
                  <a:cubicBezTo>
                    <a:pt x="99" y="146"/>
                    <a:pt x="100" y="159"/>
                    <a:pt x="105" y="17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39" y="183"/>
                    <a:pt x="33" y="147"/>
                    <a:pt x="46" y="113"/>
                  </a:cubicBezTo>
                  <a:close/>
                </a:path>
              </a:pathLst>
            </a:custGeom>
            <a:solidFill>
              <a:srgbClr val="DCDBD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ïṥļîḋe">
              <a:extLst>
                <a:ext uri="{FF2B5EF4-FFF2-40B4-BE49-F238E27FC236}">
                  <a16:creationId xmlns:a16="http://schemas.microsoft.com/office/drawing/2014/main" id="{2715DB5D-822A-47FA-BD85-8E08D2700448}"/>
                </a:ext>
              </a:extLst>
            </p:cNvPr>
            <p:cNvSpPr/>
            <p:nvPr/>
          </p:nvSpPr>
          <p:spPr bwMode="auto">
            <a:xfrm>
              <a:off x="7458565" y="4005606"/>
              <a:ext cx="105120" cy="85410"/>
            </a:xfrm>
            <a:custGeom>
              <a:avLst/>
              <a:gdLst/>
              <a:ahLst/>
              <a:cxnLst>
                <a:cxn ang="0">
                  <a:pos x="12" y="44"/>
                </a:cxn>
                <a:cxn ang="0">
                  <a:pos x="3" y="39"/>
                </a:cxn>
                <a:cxn ang="0">
                  <a:pos x="6" y="23"/>
                </a:cxn>
                <a:cxn ang="0">
                  <a:pos x="19" y="14"/>
                </a:cxn>
                <a:cxn ang="0">
                  <a:pos x="20" y="13"/>
                </a:cxn>
                <a:cxn ang="0">
                  <a:pos x="34" y="4"/>
                </a:cxn>
                <a:cxn ang="0">
                  <a:pos x="50" y="6"/>
                </a:cxn>
                <a:cxn ang="0">
                  <a:pos x="47" y="22"/>
                </a:cxn>
                <a:cxn ang="0">
                  <a:pos x="33" y="31"/>
                </a:cxn>
                <a:cxn ang="0">
                  <a:pos x="33" y="32"/>
                </a:cxn>
                <a:cxn ang="0">
                  <a:pos x="19" y="42"/>
                </a:cxn>
                <a:cxn ang="0">
                  <a:pos x="12" y="44"/>
                </a:cxn>
              </a:cxnLst>
              <a:rect l="0" t="0" r="r" b="b"/>
              <a:pathLst>
                <a:path w="53" h="44">
                  <a:moveTo>
                    <a:pt x="12" y="44"/>
                  </a:moveTo>
                  <a:cubicBezTo>
                    <a:pt x="9" y="44"/>
                    <a:pt x="5" y="42"/>
                    <a:pt x="3" y="39"/>
                  </a:cubicBezTo>
                  <a:cubicBezTo>
                    <a:pt x="0" y="34"/>
                    <a:pt x="1" y="27"/>
                    <a:pt x="6" y="2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5" y="10"/>
                    <a:pt x="29" y="7"/>
                    <a:pt x="34" y="4"/>
                  </a:cubicBezTo>
                  <a:cubicBezTo>
                    <a:pt x="39" y="0"/>
                    <a:pt x="46" y="1"/>
                    <a:pt x="50" y="6"/>
                  </a:cubicBezTo>
                  <a:cubicBezTo>
                    <a:pt x="53" y="11"/>
                    <a:pt x="52" y="18"/>
                    <a:pt x="47" y="22"/>
                  </a:cubicBezTo>
                  <a:cubicBezTo>
                    <a:pt x="43" y="25"/>
                    <a:pt x="38" y="28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3"/>
                    <a:pt x="15" y="44"/>
                    <a:pt x="12" y="44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ṣľíḓè">
              <a:extLst>
                <a:ext uri="{FF2B5EF4-FFF2-40B4-BE49-F238E27FC236}">
                  <a16:creationId xmlns:a16="http://schemas.microsoft.com/office/drawing/2014/main" id="{08EF2C20-62E1-4978-852C-DB8FBE08047F}"/>
                </a:ext>
              </a:extLst>
            </p:cNvPr>
            <p:cNvSpPr/>
            <p:nvPr/>
          </p:nvSpPr>
          <p:spPr bwMode="auto">
            <a:xfrm>
              <a:off x="4405145" y="2570055"/>
              <a:ext cx="3050135" cy="3227526"/>
            </a:xfrm>
            <a:custGeom>
              <a:avLst/>
              <a:gdLst/>
              <a:ahLst/>
              <a:cxnLst>
                <a:cxn ang="0">
                  <a:pos x="253" y="1627"/>
                </a:cxn>
                <a:cxn ang="0">
                  <a:pos x="311" y="1628"/>
                </a:cxn>
                <a:cxn ang="0">
                  <a:pos x="148" y="1594"/>
                </a:cxn>
                <a:cxn ang="0">
                  <a:pos x="363" y="1579"/>
                </a:cxn>
                <a:cxn ang="0">
                  <a:pos x="80" y="1576"/>
                </a:cxn>
                <a:cxn ang="0">
                  <a:pos x="387" y="1576"/>
                </a:cxn>
                <a:cxn ang="0">
                  <a:pos x="64" y="1554"/>
                </a:cxn>
                <a:cxn ang="0">
                  <a:pos x="64" y="1554"/>
                </a:cxn>
                <a:cxn ang="0">
                  <a:pos x="459" y="1540"/>
                </a:cxn>
                <a:cxn ang="0">
                  <a:pos x="542" y="1482"/>
                </a:cxn>
                <a:cxn ang="0">
                  <a:pos x="29" y="1450"/>
                </a:cxn>
                <a:cxn ang="0">
                  <a:pos x="584" y="1425"/>
                </a:cxn>
                <a:cxn ang="0">
                  <a:pos x="0" y="1396"/>
                </a:cxn>
                <a:cxn ang="0">
                  <a:pos x="12" y="1431"/>
                </a:cxn>
                <a:cxn ang="0">
                  <a:pos x="625" y="1425"/>
                </a:cxn>
                <a:cxn ang="0">
                  <a:pos x="708" y="1367"/>
                </a:cxn>
                <a:cxn ang="0">
                  <a:pos x="27" y="1309"/>
                </a:cxn>
                <a:cxn ang="0">
                  <a:pos x="751" y="1310"/>
                </a:cxn>
                <a:cxn ang="0">
                  <a:pos x="779" y="1290"/>
                </a:cxn>
                <a:cxn ang="0">
                  <a:pos x="32" y="1299"/>
                </a:cxn>
                <a:cxn ang="0">
                  <a:pos x="841" y="1272"/>
                </a:cxn>
                <a:cxn ang="0">
                  <a:pos x="841" y="1272"/>
                </a:cxn>
                <a:cxn ang="0">
                  <a:pos x="80" y="1235"/>
                </a:cxn>
                <a:cxn ang="0">
                  <a:pos x="930" y="1213"/>
                </a:cxn>
                <a:cxn ang="0">
                  <a:pos x="989" y="1158"/>
                </a:cxn>
                <a:cxn ang="0">
                  <a:pos x="109" y="1135"/>
                </a:cxn>
                <a:cxn ang="0">
                  <a:pos x="1001" y="1136"/>
                </a:cxn>
                <a:cxn ang="0">
                  <a:pos x="129" y="1120"/>
                </a:cxn>
                <a:cxn ang="0">
                  <a:pos x="1063" y="1118"/>
                </a:cxn>
                <a:cxn ang="0">
                  <a:pos x="1063" y="1118"/>
                </a:cxn>
                <a:cxn ang="0">
                  <a:pos x="1125" y="1078"/>
                </a:cxn>
                <a:cxn ang="0">
                  <a:pos x="194" y="1027"/>
                </a:cxn>
                <a:cxn ang="0">
                  <a:pos x="1211" y="1004"/>
                </a:cxn>
                <a:cxn ang="0">
                  <a:pos x="206" y="956"/>
                </a:cxn>
                <a:cxn ang="0">
                  <a:pos x="1223" y="982"/>
                </a:cxn>
                <a:cxn ang="0">
                  <a:pos x="1276" y="959"/>
                </a:cxn>
                <a:cxn ang="0">
                  <a:pos x="232" y="944"/>
                </a:cxn>
                <a:cxn ang="0">
                  <a:pos x="232" y="944"/>
                </a:cxn>
                <a:cxn ang="0">
                  <a:pos x="1347" y="924"/>
                </a:cxn>
                <a:cxn ang="0">
                  <a:pos x="1430" y="866"/>
                </a:cxn>
                <a:cxn ang="0">
                  <a:pos x="287" y="833"/>
                </a:cxn>
                <a:cxn ang="0">
                  <a:pos x="1473" y="809"/>
                </a:cxn>
                <a:cxn ang="0">
                  <a:pos x="288" y="808"/>
                </a:cxn>
                <a:cxn ang="0">
                  <a:pos x="1498" y="805"/>
                </a:cxn>
                <a:cxn ang="0">
                  <a:pos x="330" y="766"/>
                </a:cxn>
                <a:cxn ang="0">
                  <a:pos x="330" y="766"/>
                </a:cxn>
                <a:cxn ang="0">
                  <a:pos x="373" y="700"/>
                </a:cxn>
                <a:cxn ang="0">
                  <a:pos x="421" y="611"/>
                </a:cxn>
                <a:cxn ang="0">
                  <a:pos x="450" y="537"/>
                </a:cxn>
                <a:cxn ang="0">
                  <a:pos x="467" y="482"/>
                </a:cxn>
                <a:cxn ang="0">
                  <a:pos x="483" y="452"/>
                </a:cxn>
                <a:cxn ang="0">
                  <a:pos x="520" y="408"/>
                </a:cxn>
                <a:cxn ang="0">
                  <a:pos x="558" y="350"/>
                </a:cxn>
                <a:cxn ang="0">
                  <a:pos x="558" y="350"/>
                </a:cxn>
                <a:cxn ang="0">
                  <a:pos x="601" y="285"/>
                </a:cxn>
                <a:cxn ang="0">
                  <a:pos x="650" y="196"/>
                </a:cxn>
                <a:cxn ang="0">
                  <a:pos x="678" y="121"/>
                </a:cxn>
                <a:cxn ang="0">
                  <a:pos x="695" y="66"/>
                </a:cxn>
                <a:cxn ang="0">
                  <a:pos x="711" y="37"/>
                </a:cxn>
              </a:cxnLst>
              <a:rect l="0" t="0" r="r" b="b"/>
              <a:pathLst>
                <a:path w="1548" h="1638">
                  <a:moveTo>
                    <a:pt x="241" y="1638"/>
                  </a:moveTo>
                  <a:cubicBezTo>
                    <a:pt x="241" y="1638"/>
                    <a:pt x="241" y="1638"/>
                    <a:pt x="241" y="1638"/>
                  </a:cubicBezTo>
                  <a:cubicBezTo>
                    <a:pt x="229" y="1638"/>
                    <a:pt x="217" y="1637"/>
                    <a:pt x="206" y="1635"/>
                  </a:cubicBezTo>
                  <a:cubicBezTo>
                    <a:pt x="200" y="1634"/>
                    <a:pt x="195" y="1629"/>
                    <a:pt x="196" y="1623"/>
                  </a:cubicBezTo>
                  <a:cubicBezTo>
                    <a:pt x="197" y="1616"/>
                    <a:pt x="203" y="1612"/>
                    <a:pt x="209" y="1613"/>
                  </a:cubicBezTo>
                  <a:cubicBezTo>
                    <a:pt x="220" y="1615"/>
                    <a:pt x="230" y="1615"/>
                    <a:pt x="241" y="1615"/>
                  </a:cubicBezTo>
                  <a:cubicBezTo>
                    <a:pt x="247" y="1615"/>
                    <a:pt x="253" y="1621"/>
                    <a:pt x="253" y="1627"/>
                  </a:cubicBezTo>
                  <a:cubicBezTo>
                    <a:pt x="252" y="1633"/>
                    <a:pt x="247" y="1638"/>
                    <a:pt x="241" y="1638"/>
                  </a:cubicBezTo>
                  <a:close/>
                  <a:moveTo>
                    <a:pt x="275" y="1636"/>
                  </a:moveTo>
                  <a:cubicBezTo>
                    <a:pt x="269" y="1636"/>
                    <a:pt x="264" y="1632"/>
                    <a:pt x="264" y="1626"/>
                  </a:cubicBezTo>
                  <a:cubicBezTo>
                    <a:pt x="263" y="1620"/>
                    <a:pt x="267" y="1614"/>
                    <a:pt x="273" y="1613"/>
                  </a:cubicBezTo>
                  <a:cubicBezTo>
                    <a:pt x="284" y="1612"/>
                    <a:pt x="294" y="1609"/>
                    <a:pt x="305" y="1606"/>
                  </a:cubicBezTo>
                  <a:cubicBezTo>
                    <a:pt x="311" y="1604"/>
                    <a:pt x="317" y="1608"/>
                    <a:pt x="319" y="1614"/>
                  </a:cubicBezTo>
                  <a:cubicBezTo>
                    <a:pt x="320" y="1620"/>
                    <a:pt x="317" y="1626"/>
                    <a:pt x="311" y="1628"/>
                  </a:cubicBezTo>
                  <a:cubicBezTo>
                    <a:pt x="300" y="1631"/>
                    <a:pt x="288" y="1634"/>
                    <a:pt x="276" y="1636"/>
                  </a:cubicBezTo>
                  <a:cubicBezTo>
                    <a:pt x="276" y="1636"/>
                    <a:pt x="275" y="1636"/>
                    <a:pt x="275" y="1636"/>
                  </a:cubicBezTo>
                  <a:close/>
                  <a:moveTo>
                    <a:pt x="175" y="1628"/>
                  </a:moveTo>
                  <a:cubicBezTo>
                    <a:pt x="174" y="1628"/>
                    <a:pt x="172" y="1628"/>
                    <a:pt x="171" y="1628"/>
                  </a:cubicBezTo>
                  <a:cubicBezTo>
                    <a:pt x="160" y="1624"/>
                    <a:pt x="149" y="1620"/>
                    <a:pt x="138" y="1615"/>
                  </a:cubicBezTo>
                  <a:cubicBezTo>
                    <a:pt x="133" y="1612"/>
                    <a:pt x="130" y="1605"/>
                    <a:pt x="133" y="1600"/>
                  </a:cubicBezTo>
                  <a:cubicBezTo>
                    <a:pt x="136" y="1594"/>
                    <a:pt x="142" y="1592"/>
                    <a:pt x="148" y="1594"/>
                  </a:cubicBezTo>
                  <a:cubicBezTo>
                    <a:pt x="158" y="1599"/>
                    <a:pt x="168" y="1603"/>
                    <a:pt x="178" y="1606"/>
                  </a:cubicBezTo>
                  <a:cubicBezTo>
                    <a:pt x="184" y="1608"/>
                    <a:pt x="187" y="1614"/>
                    <a:pt x="185" y="1620"/>
                  </a:cubicBezTo>
                  <a:cubicBezTo>
                    <a:pt x="184" y="1625"/>
                    <a:pt x="179" y="1628"/>
                    <a:pt x="175" y="1628"/>
                  </a:cubicBezTo>
                  <a:close/>
                  <a:moveTo>
                    <a:pt x="339" y="1616"/>
                  </a:moveTo>
                  <a:cubicBezTo>
                    <a:pt x="335" y="1616"/>
                    <a:pt x="331" y="1614"/>
                    <a:pt x="329" y="1610"/>
                  </a:cubicBezTo>
                  <a:cubicBezTo>
                    <a:pt x="326" y="1604"/>
                    <a:pt x="329" y="1597"/>
                    <a:pt x="335" y="1595"/>
                  </a:cubicBezTo>
                  <a:cubicBezTo>
                    <a:pt x="344" y="1590"/>
                    <a:pt x="354" y="1585"/>
                    <a:pt x="363" y="1579"/>
                  </a:cubicBezTo>
                  <a:cubicBezTo>
                    <a:pt x="368" y="1576"/>
                    <a:pt x="375" y="1577"/>
                    <a:pt x="378" y="1582"/>
                  </a:cubicBezTo>
                  <a:cubicBezTo>
                    <a:pt x="382" y="1588"/>
                    <a:pt x="380" y="1595"/>
                    <a:pt x="375" y="1598"/>
                  </a:cubicBezTo>
                  <a:cubicBezTo>
                    <a:pt x="365" y="1605"/>
                    <a:pt x="355" y="1610"/>
                    <a:pt x="344" y="1615"/>
                  </a:cubicBezTo>
                  <a:cubicBezTo>
                    <a:pt x="343" y="1616"/>
                    <a:pt x="341" y="1616"/>
                    <a:pt x="339" y="1616"/>
                  </a:cubicBezTo>
                  <a:close/>
                  <a:moveTo>
                    <a:pt x="114" y="1599"/>
                  </a:moveTo>
                  <a:cubicBezTo>
                    <a:pt x="112" y="1599"/>
                    <a:pt x="109" y="1599"/>
                    <a:pt x="107" y="1597"/>
                  </a:cubicBezTo>
                  <a:cubicBezTo>
                    <a:pt x="98" y="1591"/>
                    <a:pt x="88" y="1583"/>
                    <a:pt x="80" y="1576"/>
                  </a:cubicBezTo>
                  <a:cubicBezTo>
                    <a:pt x="75" y="1571"/>
                    <a:pt x="75" y="1564"/>
                    <a:pt x="79" y="1560"/>
                  </a:cubicBezTo>
                  <a:cubicBezTo>
                    <a:pt x="83" y="1555"/>
                    <a:pt x="90" y="1555"/>
                    <a:pt x="95" y="1559"/>
                  </a:cubicBezTo>
                  <a:cubicBezTo>
                    <a:pt x="103" y="1566"/>
                    <a:pt x="111" y="1573"/>
                    <a:pt x="120" y="1578"/>
                  </a:cubicBezTo>
                  <a:cubicBezTo>
                    <a:pt x="125" y="1582"/>
                    <a:pt x="127" y="1589"/>
                    <a:pt x="123" y="1594"/>
                  </a:cubicBezTo>
                  <a:cubicBezTo>
                    <a:pt x="121" y="1597"/>
                    <a:pt x="117" y="1599"/>
                    <a:pt x="114" y="1599"/>
                  </a:cubicBezTo>
                  <a:close/>
                  <a:moveTo>
                    <a:pt x="397" y="1581"/>
                  </a:moveTo>
                  <a:cubicBezTo>
                    <a:pt x="393" y="1581"/>
                    <a:pt x="389" y="1579"/>
                    <a:pt x="387" y="1576"/>
                  </a:cubicBezTo>
                  <a:cubicBezTo>
                    <a:pt x="384" y="1571"/>
                    <a:pt x="385" y="1564"/>
                    <a:pt x="390" y="1560"/>
                  </a:cubicBezTo>
                  <a:cubicBezTo>
                    <a:pt x="418" y="1541"/>
                    <a:pt x="418" y="1541"/>
                    <a:pt x="418" y="1541"/>
                  </a:cubicBezTo>
                  <a:cubicBezTo>
                    <a:pt x="423" y="1537"/>
                    <a:pt x="430" y="1539"/>
                    <a:pt x="434" y="1544"/>
                  </a:cubicBezTo>
                  <a:cubicBezTo>
                    <a:pt x="437" y="1549"/>
                    <a:pt x="436" y="1556"/>
                    <a:pt x="431" y="1559"/>
                  </a:cubicBezTo>
                  <a:cubicBezTo>
                    <a:pt x="403" y="1579"/>
                    <a:pt x="403" y="1579"/>
                    <a:pt x="403" y="1579"/>
                  </a:cubicBezTo>
                  <a:cubicBezTo>
                    <a:pt x="401" y="1580"/>
                    <a:pt x="399" y="1581"/>
                    <a:pt x="397" y="1581"/>
                  </a:cubicBezTo>
                  <a:close/>
                  <a:moveTo>
                    <a:pt x="64" y="1554"/>
                  </a:moveTo>
                  <a:cubicBezTo>
                    <a:pt x="61" y="1554"/>
                    <a:pt x="57" y="1553"/>
                    <a:pt x="55" y="1550"/>
                  </a:cubicBezTo>
                  <a:cubicBezTo>
                    <a:pt x="48" y="1541"/>
                    <a:pt x="41" y="1531"/>
                    <a:pt x="35" y="1521"/>
                  </a:cubicBezTo>
                  <a:cubicBezTo>
                    <a:pt x="31" y="1516"/>
                    <a:pt x="33" y="1509"/>
                    <a:pt x="38" y="1506"/>
                  </a:cubicBezTo>
                  <a:cubicBezTo>
                    <a:pt x="44" y="1502"/>
                    <a:pt x="51" y="1504"/>
                    <a:pt x="54" y="1509"/>
                  </a:cubicBezTo>
                  <a:cubicBezTo>
                    <a:pt x="60" y="1518"/>
                    <a:pt x="66" y="1527"/>
                    <a:pt x="73" y="1536"/>
                  </a:cubicBezTo>
                  <a:cubicBezTo>
                    <a:pt x="77" y="1540"/>
                    <a:pt x="76" y="1547"/>
                    <a:pt x="71" y="1551"/>
                  </a:cubicBezTo>
                  <a:cubicBezTo>
                    <a:pt x="69" y="1553"/>
                    <a:pt x="66" y="1554"/>
                    <a:pt x="64" y="1554"/>
                  </a:cubicBezTo>
                  <a:close/>
                  <a:moveTo>
                    <a:pt x="452" y="1542"/>
                  </a:moveTo>
                  <a:cubicBezTo>
                    <a:pt x="449" y="1542"/>
                    <a:pt x="445" y="1540"/>
                    <a:pt x="443" y="1537"/>
                  </a:cubicBezTo>
                  <a:cubicBezTo>
                    <a:pt x="439" y="1532"/>
                    <a:pt x="440" y="1525"/>
                    <a:pt x="446" y="1522"/>
                  </a:cubicBezTo>
                  <a:cubicBezTo>
                    <a:pt x="473" y="1502"/>
                    <a:pt x="473" y="1502"/>
                    <a:pt x="473" y="1502"/>
                  </a:cubicBezTo>
                  <a:cubicBezTo>
                    <a:pt x="479" y="1499"/>
                    <a:pt x="486" y="1500"/>
                    <a:pt x="489" y="1505"/>
                  </a:cubicBezTo>
                  <a:cubicBezTo>
                    <a:pt x="493" y="1510"/>
                    <a:pt x="491" y="1517"/>
                    <a:pt x="486" y="1521"/>
                  </a:cubicBezTo>
                  <a:cubicBezTo>
                    <a:pt x="459" y="1540"/>
                    <a:pt x="459" y="1540"/>
                    <a:pt x="459" y="1540"/>
                  </a:cubicBezTo>
                  <a:cubicBezTo>
                    <a:pt x="457" y="1542"/>
                    <a:pt x="454" y="1542"/>
                    <a:pt x="452" y="1542"/>
                  </a:cubicBezTo>
                  <a:close/>
                  <a:moveTo>
                    <a:pt x="508" y="1504"/>
                  </a:moveTo>
                  <a:cubicBezTo>
                    <a:pt x="504" y="1504"/>
                    <a:pt x="501" y="1502"/>
                    <a:pt x="498" y="1499"/>
                  </a:cubicBezTo>
                  <a:cubicBezTo>
                    <a:pt x="495" y="1494"/>
                    <a:pt x="496" y="1487"/>
                    <a:pt x="501" y="1483"/>
                  </a:cubicBezTo>
                  <a:cubicBezTo>
                    <a:pt x="529" y="1464"/>
                    <a:pt x="529" y="1464"/>
                    <a:pt x="529" y="1464"/>
                  </a:cubicBezTo>
                  <a:cubicBezTo>
                    <a:pt x="534" y="1460"/>
                    <a:pt x="541" y="1461"/>
                    <a:pt x="545" y="1467"/>
                  </a:cubicBezTo>
                  <a:cubicBezTo>
                    <a:pt x="548" y="1472"/>
                    <a:pt x="547" y="1479"/>
                    <a:pt x="542" y="1482"/>
                  </a:cubicBezTo>
                  <a:cubicBezTo>
                    <a:pt x="514" y="1502"/>
                    <a:pt x="514" y="1502"/>
                    <a:pt x="514" y="1502"/>
                  </a:cubicBezTo>
                  <a:cubicBezTo>
                    <a:pt x="512" y="1503"/>
                    <a:pt x="510" y="1504"/>
                    <a:pt x="508" y="1504"/>
                  </a:cubicBezTo>
                  <a:close/>
                  <a:moveTo>
                    <a:pt x="29" y="1497"/>
                  </a:moveTo>
                  <a:cubicBezTo>
                    <a:pt x="25" y="1497"/>
                    <a:pt x="20" y="1494"/>
                    <a:pt x="19" y="1490"/>
                  </a:cubicBezTo>
                  <a:cubicBezTo>
                    <a:pt x="14" y="1479"/>
                    <a:pt x="10" y="1467"/>
                    <a:pt x="7" y="1456"/>
                  </a:cubicBezTo>
                  <a:cubicBezTo>
                    <a:pt x="6" y="1450"/>
                    <a:pt x="9" y="1444"/>
                    <a:pt x="15" y="1442"/>
                  </a:cubicBezTo>
                  <a:cubicBezTo>
                    <a:pt x="21" y="1441"/>
                    <a:pt x="28" y="1444"/>
                    <a:pt x="29" y="1450"/>
                  </a:cubicBezTo>
                  <a:cubicBezTo>
                    <a:pt x="32" y="1461"/>
                    <a:pt x="35" y="1471"/>
                    <a:pt x="39" y="1481"/>
                  </a:cubicBezTo>
                  <a:cubicBezTo>
                    <a:pt x="42" y="1487"/>
                    <a:pt x="39" y="1493"/>
                    <a:pt x="33" y="1496"/>
                  </a:cubicBezTo>
                  <a:cubicBezTo>
                    <a:pt x="32" y="1496"/>
                    <a:pt x="30" y="1497"/>
                    <a:pt x="29" y="1497"/>
                  </a:cubicBezTo>
                  <a:close/>
                  <a:moveTo>
                    <a:pt x="563" y="1465"/>
                  </a:moveTo>
                  <a:cubicBezTo>
                    <a:pt x="560" y="1465"/>
                    <a:pt x="556" y="1463"/>
                    <a:pt x="554" y="1460"/>
                  </a:cubicBezTo>
                  <a:cubicBezTo>
                    <a:pt x="550" y="1455"/>
                    <a:pt x="552" y="1448"/>
                    <a:pt x="557" y="1444"/>
                  </a:cubicBezTo>
                  <a:cubicBezTo>
                    <a:pt x="584" y="1425"/>
                    <a:pt x="584" y="1425"/>
                    <a:pt x="584" y="1425"/>
                  </a:cubicBezTo>
                  <a:cubicBezTo>
                    <a:pt x="590" y="1422"/>
                    <a:pt x="597" y="1423"/>
                    <a:pt x="600" y="1428"/>
                  </a:cubicBezTo>
                  <a:cubicBezTo>
                    <a:pt x="604" y="1433"/>
                    <a:pt x="603" y="1440"/>
                    <a:pt x="597" y="1444"/>
                  </a:cubicBezTo>
                  <a:cubicBezTo>
                    <a:pt x="570" y="1463"/>
                    <a:pt x="570" y="1463"/>
                    <a:pt x="570" y="1463"/>
                  </a:cubicBezTo>
                  <a:cubicBezTo>
                    <a:pt x="568" y="1464"/>
                    <a:pt x="565" y="1465"/>
                    <a:pt x="563" y="1465"/>
                  </a:cubicBezTo>
                  <a:close/>
                  <a:moveTo>
                    <a:pt x="12" y="1431"/>
                  </a:moveTo>
                  <a:cubicBezTo>
                    <a:pt x="7" y="1431"/>
                    <a:pt x="2" y="1427"/>
                    <a:pt x="1" y="1421"/>
                  </a:cubicBezTo>
                  <a:cubicBezTo>
                    <a:pt x="0" y="1413"/>
                    <a:pt x="0" y="1404"/>
                    <a:pt x="0" y="1396"/>
                  </a:cubicBezTo>
                  <a:cubicBezTo>
                    <a:pt x="0" y="1392"/>
                    <a:pt x="0" y="1389"/>
                    <a:pt x="0" y="1386"/>
                  </a:cubicBezTo>
                  <a:cubicBezTo>
                    <a:pt x="0" y="1380"/>
                    <a:pt x="5" y="1375"/>
                    <a:pt x="12" y="1375"/>
                  </a:cubicBezTo>
                  <a:cubicBezTo>
                    <a:pt x="18" y="1375"/>
                    <a:pt x="23" y="1380"/>
                    <a:pt x="23" y="1387"/>
                  </a:cubicBezTo>
                  <a:cubicBezTo>
                    <a:pt x="22" y="1390"/>
                    <a:pt x="22" y="1393"/>
                    <a:pt x="22" y="1396"/>
                  </a:cubicBezTo>
                  <a:cubicBezTo>
                    <a:pt x="22" y="1403"/>
                    <a:pt x="23" y="1411"/>
                    <a:pt x="24" y="1419"/>
                  </a:cubicBezTo>
                  <a:cubicBezTo>
                    <a:pt x="24" y="1425"/>
                    <a:pt x="20" y="1431"/>
                    <a:pt x="13" y="1431"/>
                  </a:cubicBezTo>
                  <a:cubicBezTo>
                    <a:pt x="13" y="1431"/>
                    <a:pt x="13" y="1431"/>
                    <a:pt x="12" y="1431"/>
                  </a:cubicBezTo>
                  <a:close/>
                  <a:moveTo>
                    <a:pt x="619" y="1427"/>
                  </a:moveTo>
                  <a:cubicBezTo>
                    <a:pt x="615" y="1427"/>
                    <a:pt x="612" y="1425"/>
                    <a:pt x="609" y="1422"/>
                  </a:cubicBezTo>
                  <a:cubicBezTo>
                    <a:pt x="606" y="1417"/>
                    <a:pt x="607" y="1410"/>
                    <a:pt x="612" y="1406"/>
                  </a:cubicBezTo>
                  <a:cubicBezTo>
                    <a:pt x="640" y="1387"/>
                    <a:pt x="640" y="1387"/>
                    <a:pt x="640" y="1387"/>
                  </a:cubicBezTo>
                  <a:cubicBezTo>
                    <a:pt x="645" y="1383"/>
                    <a:pt x="652" y="1384"/>
                    <a:pt x="656" y="1390"/>
                  </a:cubicBezTo>
                  <a:cubicBezTo>
                    <a:pt x="659" y="1395"/>
                    <a:pt x="658" y="1402"/>
                    <a:pt x="653" y="1405"/>
                  </a:cubicBezTo>
                  <a:cubicBezTo>
                    <a:pt x="625" y="1425"/>
                    <a:pt x="625" y="1425"/>
                    <a:pt x="625" y="1425"/>
                  </a:cubicBezTo>
                  <a:cubicBezTo>
                    <a:pt x="623" y="1426"/>
                    <a:pt x="621" y="1427"/>
                    <a:pt x="619" y="1427"/>
                  </a:cubicBezTo>
                  <a:close/>
                  <a:moveTo>
                    <a:pt x="674" y="1388"/>
                  </a:moveTo>
                  <a:cubicBezTo>
                    <a:pt x="671" y="1388"/>
                    <a:pt x="667" y="1386"/>
                    <a:pt x="665" y="1383"/>
                  </a:cubicBezTo>
                  <a:cubicBezTo>
                    <a:pt x="661" y="1378"/>
                    <a:pt x="663" y="1371"/>
                    <a:pt x="668" y="1367"/>
                  </a:cubicBezTo>
                  <a:cubicBezTo>
                    <a:pt x="695" y="1348"/>
                    <a:pt x="695" y="1348"/>
                    <a:pt x="695" y="1348"/>
                  </a:cubicBezTo>
                  <a:cubicBezTo>
                    <a:pt x="701" y="1345"/>
                    <a:pt x="708" y="1346"/>
                    <a:pt x="711" y="1351"/>
                  </a:cubicBezTo>
                  <a:cubicBezTo>
                    <a:pt x="715" y="1356"/>
                    <a:pt x="714" y="1363"/>
                    <a:pt x="708" y="1367"/>
                  </a:cubicBezTo>
                  <a:cubicBezTo>
                    <a:pt x="681" y="1386"/>
                    <a:pt x="681" y="1386"/>
                    <a:pt x="681" y="1386"/>
                  </a:cubicBezTo>
                  <a:cubicBezTo>
                    <a:pt x="679" y="1387"/>
                    <a:pt x="676" y="1388"/>
                    <a:pt x="674" y="1388"/>
                  </a:cubicBezTo>
                  <a:close/>
                  <a:moveTo>
                    <a:pt x="15" y="1364"/>
                  </a:moveTo>
                  <a:cubicBezTo>
                    <a:pt x="14" y="1364"/>
                    <a:pt x="14" y="1364"/>
                    <a:pt x="13" y="1364"/>
                  </a:cubicBezTo>
                  <a:cubicBezTo>
                    <a:pt x="7" y="1363"/>
                    <a:pt x="3" y="1357"/>
                    <a:pt x="4" y="1351"/>
                  </a:cubicBezTo>
                  <a:cubicBezTo>
                    <a:pt x="6" y="1339"/>
                    <a:pt x="9" y="1327"/>
                    <a:pt x="13" y="1316"/>
                  </a:cubicBezTo>
                  <a:cubicBezTo>
                    <a:pt x="15" y="1310"/>
                    <a:pt x="21" y="1307"/>
                    <a:pt x="27" y="1309"/>
                  </a:cubicBezTo>
                  <a:cubicBezTo>
                    <a:pt x="33" y="1311"/>
                    <a:pt x="36" y="1318"/>
                    <a:pt x="34" y="1324"/>
                  </a:cubicBezTo>
                  <a:cubicBezTo>
                    <a:pt x="31" y="1334"/>
                    <a:pt x="28" y="1344"/>
                    <a:pt x="26" y="1355"/>
                  </a:cubicBezTo>
                  <a:cubicBezTo>
                    <a:pt x="25" y="1360"/>
                    <a:pt x="20" y="1364"/>
                    <a:pt x="15" y="1364"/>
                  </a:cubicBezTo>
                  <a:close/>
                  <a:moveTo>
                    <a:pt x="730" y="1350"/>
                  </a:moveTo>
                  <a:cubicBezTo>
                    <a:pt x="726" y="1350"/>
                    <a:pt x="723" y="1348"/>
                    <a:pt x="720" y="1345"/>
                  </a:cubicBezTo>
                  <a:cubicBezTo>
                    <a:pt x="717" y="1340"/>
                    <a:pt x="718" y="1332"/>
                    <a:pt x="723" y="1329"/>
                  </a:cubicBezTo>
                  <a:cubicBezTo>
                    <a:pt x="751" y="1310"/>
                    <a:pt x="751" y="1310"/>
                    <a:pt x="751" y="1310"/>
                  </a:cubicBezTo>
                  <a:cubicBezTo>
                    <a:pt x="756" y="1306"/>
                    <a:pt x="763" y="1307"/>
                    <a:pt x="767" y="1312"/>
                  </a:cubicBezTo>
                  <a:cubicBezTo>
                    <a:pt x="770" y="1318"/>
                    <a:pt x="769" y="1325"/>
                    <a:pt x="764" y="1328"/>
                  </a:cubicBezTo>
                  <a:cubicBezTo>
                    <a:pt x="736" y="1348"/>
                    <a:pt x="736" y="1348"/>
                    <a:pt x="736" y="1348"/>
                  </a:cubicBezTo>
                  <a:cubicBezTo>
                    <a:pt x="734" y="1349"/>
                    <a:pt x="732" y="1350"/>
                    <a:pt x="730" y="1350"/>
                  </a:cubicBezTo>
                  <a:close/>
                  <a:moveTo>
                    <a:pt x="785" y="1311"/>
                  </a:moveTo>
                  <a:cubicBezTo>
                    <a:pt x="782" y="1311"/>
                    <a:pt x="778" y="1309"/>
                    <a:pt x="776" y="1306"/>
                  </a:cubicBezTo>
                  <a:cubicBezTo>
                    <a:pt x="772" y="1301"/>
                    <a:pt x="774" y="1294"/>
                    <a:pt x="779" y="1290"/>
                  </a:cubicBezTo>
                  <a:cubicBezTo>
                    <a:pt x="807" y="1271"/>
                    <a:pt x="807" y="1271"/>
                    <a:pt x="807" y="1271"/>
                  </a:cubicBezTo>
                  <a:cubicBezTo>
                    <a:pt x="812" y="1268"/>
                    <a:pt x="819" y="1269"/>
                    <a:pt x="822" y="1274"/>
                  </a:cubicBezTo>
                  <a:cubicBezTo>
                    <a:pt x="826" y="1279"/>
                    <a:pt x="825" y="1286"/>
                    <a:pt x="819" y="1290"/>
                  </a:cubicBezTo>
                  <a:cubicBezTo>
                    <a:pt x="792" y="1309"/>
                    <a:pt x="792" y="1309"/>
                    <a:pt x="792" y="1309"/>
                  </a:cubicBezTo>
                  <a:cubicBezTo>
                    <a:pt x="790" y="1310"/>
                    <a:pt x="787" y="1311"/>
                    <a:pt x="785" y="1311"/>
                  </a:cubicBezTo>
                  <a:close/>
                  <a:moveTo>
                    <a:pt x="37" y="1300"/>
                  </a:moveTo>
                  <a:cubicBezTo>
                    <a:pt x="35" y="1300"/>
                    <a:pt x="33" y="1300"/>
                    <a:pt x="32" y="1299"/>
                  </a:cubicBezTo>
                  <a:cubicBezTo>
                    <a:pt x="26" y="1296"/>
                    <a:pt x="24" y="1289"/>
                    <a:pt x="27" y="1284"/>
                  </a:cubicBezTo>
                  <a:cubicBezTo>
                    <a:pt x="28" y="1281"/>
                    <a:pt x="34" y="1271"/>
                    <a:pt x="43" y="1254"/>
                  </a:cubicBezTo>
                  <a:cubicBezTo>
                    <a:pt x="46" y="1248"/>
                    <a:pt x="53" y="1246"/>
                    <a:pt x="59" y="1249"/>
                  </a:cubicBezTo>
                  <a:cubicBezTo>
                    <a:pt x="64" y="1252"/>
                    <a:pt x="66" y="1259"/>
                    <a:pt x="63" y="1264"/>
                  </a:cubicBezTo>
                  <a:cubicBezTo>
                    <a:pt x="54" y="1281"/>
                    <a:pt x="48" y="1292"/>
                    <a:pt x="47" y="1294"/>
                  </a:cubicBezTo>
                  <a:cubicBezTo>
                    <a:pt x="45" y="1298"/>
                    <a:pt x="41" y="1300"/>
                    <a:pt x="37" y="1300"/>
                  </a:cubicBezTo>
                  <a:close/>
                  <a:moveTo>
                    <a:pt x="841" y="1272"/>
                  </a:moveTo>
                  <a:cubicBezTo>
                    <a:pt x="837" y="1272"/>
                    <a:pt x="834" y="1271"/>
                    <a:pt x="831" y="1268"/>
                  </a:cubicBezTo>
                  <a:cubicBezTo>
                    <a:pt x="828" y="1262"/>
                    <a:pt x="829" y="1255"/>
                    <a:pt x="834" y="1252"/>
                  </a:cubicBezTo>
                  <a:cubicBezTo>
                    <a:pt x="862" y="1233"/>
                    <a:pt x="862" y="1233"/>
                    <a:pt x="862" y="1233"/>
                  </a:cubicBezTo>
                  <a:cubicBezTo>
                    <a:pt x="867" y="1229"/>
                    <a:pt x="874" y="1230"/>
                    <a:pt x="878" y="1235"/>
                  </a:cubicBezTo>
                  <a:cubicBezTo>
                    <a:pt x="881" y="1241"/>
                    <a:pt x="880" y="1248"/>
                    <a:pt x="875" y="1251"/>
                  </a:cubicBezTo>
                  <a:cubicBezTo>
                    <a:pt x="847" y="1270"/>
                    <a:pt x="847" y="1270"/>
                    <a:pt x="847" y="1270"/>
                  </a:cubicBezTo>
                  <a:cubicBezTo>
                    <a:pt x="845" y="1272"/>
                    <a:pt x="843" y="1272"/>
                    <a:pt x="841" y="1272"/>
                  </a:cubicBezTo>
                  <a:close/>
                  <a:moveTo>
                    <a:pt x="70" y="1241"/>
                  </a:moveTo>
                  <a:cubicBezTo>
                    <a:pt x="68" y="1241"/>
                    <a:pt x="66" y="1240"/>
                    <a:pt x="64" y="1239"/>
                  </a:cubicBezTo>
                  <a:cubicBezTo>
                    <a:pt x="59" y="1236"/>
                    <a:pt x="57" y="1229"/>
                    <a:pt x="60" y="1224"/>
                  </a:cubicBezTo>
                  <a:cubicBezTo>
                    <a:pt x="76" y="1194"/>
                    <a:pt x="76" y="1194"/>
                    <a:pt x="76" y="1194"/>
                  </a:cubicBezTo>
                  <a:cubicBezTo>
                    <a:pt x="79" y="1189"/>
                    <a:pt x="86" y="1187"/>
                    <a:pt x="91" y="1190"/>
                  </a:cubicBezTo>
                  <a:cubicBezTo>
                    <a:pt x="97" y="1193"/>
                    <a:pt x="99" y="1199"/>
                    <a:pt x="96" y="1205"/>
                  </a:cubicBezTo>
                  <a:cubicBezTo>
                    <a:pt x="80" y="1235"/>
                    <a:pt x="80" y="1235"/>
                    <a:pt x="80" y="1235"/>
                  </a:cubicBezTo>
                  <a:cubicBezTo>
                    <a:pt x="77" y="1238"/>
                    <a:pt x="74" y="1241"/>
                    <a:pt x="70" y="1241"/>
                  </a:cubicBezTo>
                  <a:close/>
                  <a:moveTo>
                    <a:pt x="896" y="1234"/>
                  </a:moveTo>
                  <a:cubicBezTo>
                    <a:pt x="893" y="1234"/>
                    <a:pt x="889" y="1232"/>
                    <a:pt x="887" y="1229"/>
                  </a:cubicBezTo>
                  <a:cubicBezTo>
                    <a:pt x="883" y="1224"/>
                    <a:pt x="885" y="1217"/>
                    <a:pt x="890" y="1213"/>
                  </a:cubicBezTo>
                  <a:cubicBezTo>
                    <a:pt x="918" y="1194"/>
                    <a:pt x="918" y="1194"/>
                    <a:pt x="918" y="1194"/>
                  </a:cubicBezTo>
                  <a:cubicBezTo>
                    <a:pt x="923" y="1190"/>
                    <a:pt x="930" y="1192"/>
                    <a:pt x="933" y="1197"/>
                  </a:cubicBezTo>
                  <a:cubicBezTo>
                    <a:pt x="937" y="1202"/>
                    <a:pt x="936" y="1209"/>
                    <a:pt x="930" y="1213"/>
                  </a:cubicBezTo>
                  <a:cubicBezTo>
                    <a:pt x="903" y="1232"/>
                    <a:pt x="903" y="1232"/>
                    <a:pt x="903" y="1232"/>
                  </a:cubicBezTo>
                  <a:cubicBezTo>
                    <a:pt x="901" y="1233"/>
                    <a:pt x="898" y="1234"/>
                    <a:pt x="896" y="1234"/>
                  </a:cubicBezTo>
                  <a:close/>
                  <a:moveTo>
                    <a:pt x="952" y="1195"/>
                  </a:moveTo>
                  <a:cubicBezTo>
                    <a:pt x="948" y="1195"/>
                    <a:pt x="945" y="1194"/>
                    <a:pt x="942" y="1191"/>
                  </a:cubicBezTo>
                  <a:cubicBezTo>
                    <a:pt x="939" y="1185"/>
                    <a:pt x="940" y="1178"/>
                    <a:pt x="945" y="1175"/>
                  </a:cubicBezTo>
                  <a:cubicBezTo>
                    <a:pt x="973" y="1156"/>
                    <a:pt x="973" y="1156"/>
                    <a:pt x="973" y="1156"/>
                  </a:cubicBezTo>
                  <a:cubicBezTo>
                    <a:pt x="978" y="1152"/>
                    <a:pt x="985" y="1153"/>
                    <a:pt x="989" y="1158"/>
                  </a:cubicBezTo>
                  <a:cubicBezTo>
                    <a:pt x="992" y="1164"/>
                    <a:pt x="991" y="1171"/>
                    <a:pt x="986" y="1174"/>
                  </a:cubicBezTo>
                  <a:cubicBezTo>
                    <a:pt x="958" y="1193"/>
                    <a:pt x="958" y="1193"/>
                    <a:pt x="958" y="1193"/>
                  </a:cubicBezTo>
                  <a:cubicBezTo>
                    <a:pt x="956" y="1195"/>
                    <a:pt x="954" y="1195"/>
                    <a:pt x="952" y="1195"/>
                  </a:cubicBezTo>
                  <a:close/>
                  <a:moveTo>
                    <a:pt x="102" y="1181"/>
                  </a:moveTo>
                  <a:cubicBezTo>
                    <a:pt x="100" y="1181"/>
                    <a:pt x="98" y="1181"/>
                    <a:pt x="97" y="1180"/>
                  </a:cubicBezTo>
                  <a:cubicBezTo>
                    <a:pt x="91" y="1177"/>
                    <a:pt x="89" y="1170"/>
                    <a:pt x="92" y="1164"/>
                  </a:cubicBezTo>
                  <a:cubicBezTo>
                    <a:pt x="109" y="1135"/>
                    <a:pt x="109" y="1135"/>
                    <a:pt x="109" y="1135"/>
                  </a:cubicBezTo>
                  <a:cubicBezTo>
                    <a:pt x="112" y="1129"/>
                    <a:pt x="118" y="1127"/>
                    <a:pt x="124" y="1130"/>
                  </a:cubicBezTo>
                  <a:cubicBezTo>
                    <a:pt x="129" y="1133"/>
                    <a:pt x="131" y="1140"/>
                    <a:pt x="128" y="1145"/>
                  </a:cubicBezTo>
                  <a:cubicBezTo>
                    <a:pt x="112" y="1175"/>
                    <a:pt x="112" y="1175"/>
                    <a:pt x="112" y="1175"/>
                  </a:cubicBezTo>
                  <a:cubicBezTo>
                    <a:pt x="110" y="1179"/>
                    <a:pt x="106" y="1181"/>
                    <a:pt x="102" y="1181"/>
                  </a:cubicBezTo>
                  <a:close/>
                  <a:moveTo>
                    <a:pt x="1007" y="1157"/>
                  </a:moveTo>
                  <a:cubicBezTo>
                    <a:pt x="1004" y="1157"/>
                    <a:pt x="1000" y="1155"/>
                    <a:pt x="998" y="1152"/>
                  </a:cubicBezTo>
                  <a:cubicBezTo>
                    <a:pt x="994" y="1147"/>
                    <a:pt x="996" y="1140"/>
                    <a:pt x="1001" y="1136"/>
                  </a:cubicBezTo>
                  <a:cubicBezTo>
                    <a:pt x="1029" y="1117"/>
                    <a:pt x="1029" y="1117"/>
                    <a:pt x="1029" y="1117"/>
                  </a:cubicBezTo>
                  <a:cubicBezTo>
                    <a:pt x="1034" y="1113"/>
                    <a:pt x="1041" y="1115"/>
                    <a:pt x="1044" y="1120"/>
                  </a:cubicBezTo>
                  <a:cubicBezTo>
                    <a:pt x="1048" y="1125"/>
                    <a:pt x="1047" y="1132"/>
                    <a:pt x="1042" y="1136"/>
                  </a:cubicBezTo>
                  <a:cubicBezTo>
                    <a:pt x="1014" y="1155"/>
                    <a:pt x="1014" y="1155"/>
                    <a:pt x="1014" y="1155"/>
                  </a:cubicBezTo>
                  <a:cubicBezTo>
                    <a:pt x="1012" y="1156"/>
                    <a:pt x="1010" y="1157"/>
                    <a:pt x="1007" y="1157"/>
                  </a:cubicBezTo>
                  <a:close/>
                  <a:moveTo>
                    <a:pt x="135" y="1122"/>
                  </a:moveTo>
                  <a:cubicBezTo>
                    <a:pt x="133" y="1122"/>
                    <a:pt x="131" y="1121"/>
                    <a:pt x="129" y="1120"/>
                  </a:cubicBezTo>
                  <a:cubicBezTo>
                    <a:pt x="124" y="1117"/>
                    <a:pt x="122" y="1110"/>
                    <a:pt x="125" y="1105"/>
                  </a:cubicBezTo>
                  <a:cubicBezTo>
                    <a:pt x="141" y="1075"/>
                    <a:pt x="141" y="1075"/>
                    <a:pt x="141" y="1075"/>
                  </a:cubicBezTo>
                  <a:cubicBezTo>
                    <a:pt x="144" y="1070"/>
                    <a:pt x="151" y="1068"/>
                    <a:pt x="157" y="1071"/>
                  </a:cubicBezTo>
                  <a:cubicBezTo>
                    <a:pt x="162" y="1074"/>
                    <a:pt x="164" y="1081"/>
                    <a:pt x="161" y="1086"/>
                  </a:cubicBezTo>
                  <a:cubicBezTo>
                    <a:pt x="145" y="1116"/>
                    <a:pt x="145" y="1116"/>
                    <a:pt x="145" y="1116"/>
                  </a:cubicBezTo>
                  <a:cubicBezTo>
                    <a:pt x="143" y="1120"/>
                    <a:pt x="139" y="1122"/>
                    <a:pt x="135" y="1122"/>
                  </a:cubicBezTo>
                  <a:close/>
                  <a:moveTo>
                    <a:pt x="1063" y="1118"/>
                  </a:moveTo>
                  <a:cubicBezTo>
                    <a:pt x="1059" y="1118"/>
                    <a:pt x="1056" y="1117"/>
                    <a:pt x="1053" y="1114"/>
                  </a:cubicBezTo>
                  <a:cubicBezTo>
                    <a:pt x="1050" y="1108"/>
                    <a:pt x="1051" y="1101"/>
                    <a:pt x="1056" y="1098"/>
                  </a:cubicBezTo>
                  <a:cubicBezTo>
                    <a:pt x="1084" y="1078"/>
                    <a:pt x="1084" y="1078"/>
                    <a:pt x="1084" y="1078"/>
                  </a:cubicBezTo>
                  <a:cubicBezTo>
                    <a:pt x="1089" y="1075"/>
                    <a:pt x="1096" y="1076"/>
                    <a:pt x="1100" y="1081"/>
                  </a:cubicBezTo>
                  <a:cubicBezTo>
                    <a:pt x="1103" y="1086"/>
                    <a:pt x="1102" y="1094"/>
                    <a:pt x="1097" y="1097"/>
                  </a:cubicBezTo>
                  <a:cubicBezTo>
                    <a:pt x="1069" y="1116"/>
                    <a:pt x="1069" y="1116"/>
                    <a:pt x="1069" y="1116"/>
                  </a:cubicBezTo>
                  <a:cubicBezTo>
                    <a:pt x="1067" y="1118"/>
                    <a:pt x="1065" y="1118"/>
                    <a:pt x="1063" y="1118"/>
                  </a:cubicBezTo>
                  <a:close/>
                  <a:moveTo>
                    <a:pt x="1118" y="1080"/>
                  </a:moveTo>
                  <a:cubicBezTo>
                    <a:pt x="1115" y="1080"/>
                    <a:pt x="1111" y="1078"/>
                    <a:pt x="1109" y="1075"/>
                  </a:cubicBezTo>
                  <a:cubicBezTo>
                    <a:pt x="1105" y="1070"/>
                    <a:pt x="1107" y="1063"/>
                    <a:pt x="1112" y="1059"/>
                  </a:cubicBezTo>
                  <a:cubicBezTo>
                    <a:pt x="1140" y="1040"/>
                    <a:pt x="1140" y="1040"/>
                    <a:pt x="1140" y="1040"/>
                  </a:cubicBezTo>
                  <a:cubicBezTo>
                    <a:pt x="1145" y="1036"/>
                    <a:pt x="1152" y="1038"/>
                    <a:pt x="1155" y="1043"/>
                  </a:cubicBezTo>
                  <a:cubicBezTo>
                    <a:pt x="1159" y="1048"/>
                    <a:pt x="1158" y="1055"/>
                    <a:pt x="1153" y="1059"/>
                  </a:cubicBezTo>
                  <a:cubicBezTo>
                    <a:pt x="1125" y="1078"/>
                    <a:pt x="1125" y="1078"/>
                    <a:pt x="1125" y="1078"/>
                  </a:cubicBezTo>
                  <a:cubicBezTo>
                    <a:pt x="1123" y="1079"/>
                    <a:pt x="1121" y="1080"/>
                    <a:pt x="1118" y="1080"/>
                  </a:cubicBezTo>
                  <a:close/>
                  <a:moveTo>
                    <a:pt x="167" y="1062"/>
                  </a:moveTo>
                  <a:cubicBezTo>
                    <a:pt x="165" y="1062"/>
                    <a:pt x="164" y="1062"/>
                    <a:pt x="162" y="1061"/>
                  </a:cubicBezTo>
                  <a:cubicBezTo>
                    <a:pt x="156" y="1058"/>
                    <a:pt x="154" y="1051"/>
                    <a:pt x="157" y="1045"/>
                  </a:cubicBezTo>
                  <a:cubicBezTo>
                    <a:pt x="174" y="1016"/>
                    <a:pt x="174" y="1016"/>
                    <a:pt x="174" y="1016"/>
                  </a:cubicBezTo>
                  <a:cubicBezTo>
                    <a:pt x="177" y="1010"/>
                    <a:pt x="184" y="1008"/>
                    <a:pt x="189" y="1011"/>
                  </a:cubicBezTo>
                  <a:cubicBezTo>
                    <a:pt x="195" y="1014"/>
                    <a:pt x="197" y="1021"/>
                    <a:pt x="194" y="1027"/>
                  </a:cubicBezTo>
                  <a:cubicBezTo>
                    <a:pt x="177" y="1056"/>
                    <a:pt x="177" y="1056"/>
                    <a:pt x="177" y="1056"/>
                  </a:cubicBezTo>
                  <a:cubicBezTo>
                    <a:pt x="175" y="1060"/>
                    <a:pt x="171" y="1062"/>
                    <a:pt x="167" y="1062"/>
                  </a:cubicBezTo>
                  <a:close/>
                  <a:moveTo>
                    <a:pt x="1174" y="1041"/>
                  </a:moveTo>
                  <a:cubicBezTo>
                    <a:pt x="1170" y="1041"/>
                    <a:pt x="1167" y="1040"/>
                    <a:pt x="1165" y="1036"/>
                  </a:cubicBezTo>
                  <a:cubicBezTo>
                    <a:pt x="1161" y="1031"/>
                    <a:pt x="1162" y="1024"/>
                    <a:pt x="1167" y="1021"/>
                  </a:cubicBezTo>
                  <a:cubicBezTo>
                    <a:pt x="1195" y="1001"/>
                    <a:pt x="1195" y="1001"/>
                    <a:pt x="1195" y="1001"/>
                  </a:cubicBezTo>
                  <a:cubicBezTo>
                    <a:pt x="1200" y="998"/>
                    <a:pt x="1207" y="999"/>
                    <a:pt x="1211" y="1004"/>
                  </a:cubicBezTo>
                  <a:cubicBezTo>
                    <a:pt x="1214" y="1009"/>
                    <a:pt x="1213" y="1016"/>
                    <a:pt x="1208" y="1020"/>
                  </a:cubicBezTo>
                  <a:cubicBezTo>
                    <a:pt x="1180" y="1039"/>
                    <a:pt x="1180" y="1039"/>
                    <a:pt x="1180" y="1039"/>
                  </a:cubicBezTo>
                  <a:cubicBezTo>
                    <a:pt x="1178" y="1041"/>
                    <a:pt x="1176" y="1041"/>
                    <a:pt x="1174" y="1041"/>
                  </a:cubicBezTo>
                  <a:close/>
                  <a:moveTo>
                    <a:pt x="200" y="1003"/>
                  </a:moveTo>
                  <a:cubicBezTo>
                    <a:pt x="198" y="1003"/>
                    <a:pt x="196" y="1002"/>
                    <a:pt x="194" y="1001"/>
                  </a:cubicBezTo>
                  <a:cubicBezTo>
                    <a:pt x="189" y="998"/>
                    <a:pt x="187" y="992"/>
                    <a:pt x="190" y="986"/>
                  </a:cubicBezTo>
                  <a:cubicBezTo>
                    <a:pt x="206" y="956"/>
                    <a:pt x="206" y="956"/>
                    <a:pt x="206" y="956"/>
                  </a:cubicBezTo>
                  <a:cubicBezTo>
                    <a:pt x="209" y="951"/>
                    <a:pt x="216" y="949"/>
                    <a:pt x="222" y="952"/>
                  </a:cubicBezTo>
                  <a:cubicBezTo>
                    <a:pt x="227" y="955"/>
                    <a:pt x="229" y="962"/>
                    <a:pt x="226" y="967"/>
                  </a:cubicBezTo>
                  <a:cubicBezTo>
                    <a:pt x="210" y="997"/>
                    <a:pt x="210" y="997"/>
                    <a:pt x="210" y="997"/>
                  </a:cubicBezTo>
                  <a:cubicBezTo>
                    <a:pt x="208" y="1001"/>
                    <a:pt x="204" y="1003"/>
                    <a:pt x="200" y="1003"/>
                  </a:cubicBezTo>
                  <a:close/>
                  <a:moveTo>
                    <a:pt x="1229" y="1003"/>
                  </a:moveTo>
                  <a:cubicBezTo>
                    <a:pt x="1226" y="1003"/>
                    <a:pt x="1222" y="1001"/>
                    <a:pt x="1220" y="998"/>
                  </a:cubicBezTo>
                  <a:cubicBezTo>
                    <a:pt x="1216" y="993"/>
                    <a:pt x="1218" y="986"/>
                    <a:pt x="1223" y="982"/>
                  </a:cubicBezTo>
                  <a:cubicBezTo>
                    <a:pt x="1251" y="963"/>
                    <a:pt x="1251" y="963"/>
                    <a:pt x="1251" y="963"/>
                  </a:cubicBezTo>
                  <a:cubicBezTo>
                    <a:pt x="1256" y="959"/>
                    <a:pt x="1263" y="961"/>
                    <a:pt x="1266" y="966"/>
                  </a:cubicBezTo>
                  <a:cubicBezTo>
                    <a:pt x="1270" y="971"/>
                    <a:pt x="1269" y="978"/>
                    <a:pt x="1264" y="982"/>
                  </a:cubicBezTo>
                  <a:cubicBezTo>
                    <a:pt x="1236" y="1001"/>
                    <a:pt x="1236" y="1001"/>
                    <a:pt x="1236" y="1001"/>
                  </a:cubicBezTo>
                  <a:cubicBezTo>
                    <a:pt x="1234" y="1002"/>
                    <a:pt x="1232" y="1003"/>
                    <a:pt x="1229" y="1003"/>
                  </a:cubicBezTo>
                  <a:close/>
                  <a:moveTo>
                    <a:pt x="1285" y="964"/>
                  </a:moveTo>
                  <a:cubicBezTo>
                    <a:pt x="1281" y="964"/>
                    <a:pt x="1278" y="963"/>
                    <a:pt x="1276" y="959"/>
                  </a:cubicBezTo>
                  <a:cubicBezTo>
                    <a:pt x="1272" y="954"/>
                    <a:pt x="1273" y="947"/>
                    <a:pt x="1278" y="944"/>
                  </a:cubicBezTo>
                  <a:cubicBezTo>
                    <a:pt x="1306" y="924"/>
                    <a:pt x="1306" y="924"/>
                    <a:pt x="1306" y="924"/>
                  </a:cubicBezTo>
                  <a:cubicBezTo>
                    <a:pt x="1311" y="921"/>
                    <a:pt x="1318" y="922"/>
                    <a:pt x="1322" y="927"/>
                  </a:cubicBezTo>
                  <a:cubicBezTo>
                    <a:pt x="1326" y="932"/>
                    <a:pt x="1324" y="939"/>
                    <a:pt x="1319" y="943"/>
                  </a:cubicBezTo>
                  <a:cubicBezTo>
                    <a:pt x="1291" y="962"/>
                    <a:pt x="1291" y="962"/>
                    <a:pt x="1291" y="962"/>
                  </a:cubicBezTo>
                  <a:cubicBezTo>
                    <a:pt x="1289" y="964"/>
                    <a:pt x="1287" y="964"/>
                    <a:pt x="1285" y="964"/>
                  </a:cubicBezTo>
                  <a:close/>
                  <a:moveTo>
                    <a:pt x="232" y="944"/>
                  </a:moveTo>
                  <a:cubicBezTo>
                    <a:pt x="231" y="944"/>
                    <a:pt x="229" y="943"/>
                    <a:pt x="227" y="942"/>
                  </a:cubicBezTo>
                  <a:cubicBezTo>
                    <a:pt x="222" y="939"/>
                    <a:pt x="220" y="932"/>
                    <a:pt x="223" y="927"/>
                  </a:cubicBezTo>
                  <a:cubicBezTo>
                    <a:pt x="239" y="897"/>
                    <a:pt x="239" y="897"/>
                    <a:pt x="239" y="897"/>
                  </a:cubicBezTo>
                  <a:cubicBezTo>
                    <a:pt x="242" y="892"/>
                    <a:pt x="249" y="890"/>
                    <a:pt x="254" y="893"/>
                  </a:cubicBezTo>
                  <a:cubicBezTo>
                    <a:pt x="260" y="896"/>
                    <a:pt x="262" y="902"/>
                    <a:pt x="259" y="908"/>
                  </a:cubicBezTo>
                  <a:cubicBezTo>
                    <a:pt x="242" y="938"/>
                    <a:pt x="242" y="938"/>
                    <a:pt x="242" y="938"/>
                  </a:cubicBezTo>
                  <a:cubicBezTo>
                    <a:pt x="240" y="941"/>
                    <a:pt x="236" y="944"/>
                    <a:pt x="232" y="944"/>
                  </a:cubicBezTo>
                  <a:close/>
                  <a:moveTo>
                    <a:pt x="1340" y="926"/>
                  </a:moveTo>
                  <a:cubicBezTo>
                    <a:pt x="1337" y="926"/>
                    <a:pt x="1333" y="924"/>
                    <a:pt x="1331" y="921"/>
                  </a:cubicBezTo>
                  <a:cubicBezTo>
                    <a:pt x="1328" y="916"/>
                    <a:pt x="1329" y="909"/>
                    <a:pt x="1334" y="905"/>
                  </a:cubicBezTo>
                  <a:cubicBezTo>
                    <a:pt x="1362" y="886"/>
                    <a:pt x="1362" y="886"/>
                    <a:pt x="1362" y="886"/>
                  </a:cubicBezTo>
                  <a:cubicBezTo>
                    <a:pt x="1367" y="882"/>
                    <a:pt x="1374" y="884"/>
                    <a:pt x="1377" y="889"/>
                  </a:cubicBezTo>
                  <a:cubicBezTo>
                    <a:pt x="1381" y="894"/>
                    <a:pt x="1380" y="901"/>
                    <a:pt x="1375" y="904"/>
                  </a:cubicBezTo>
                  <a:cubicBezTo>
                    <a:pt x="1347" y="924"/>
                    <a:pt x="1347" y="924"/>
                    <a:pt x="1347" y="924"/>
                  </a:cubicBezTo>
                  <a:cubicBezTo>
                    <a:pt x="1345" y="925"/>
                    <a:pt x="1343" y="926"/>
                    <a:pt x="1340" y="926"/>
                  </a:cubicBezTo>
                  <a:close/>
                  <a:moveTo>
                    <a:pt x="1396" y="887"/>
                  </a:moveTo>
                  <a:cubicBezTo>
                    <a:pt x="1392" y="887"/>
                    <a:pt x="1389" y="886"/>
                    <a:pt x="1387" y="882"/>
                  </a:cubicBezTo>
                  <a:cubicBezTo>
                    <a:pt x="1383" y="877"/>
                    <a:pt x="1384" y="870"/>
                    <a:pt x="1389" y="867"/>
                  </a:cubicBezTo>
                  <a:cubicBezTo>
                    <a:pt x="1417" y="847"/>
                    <a:pt x="1417" y="847"/>
                    <a:pt x="1417" y="847"/>
                  </a:cubicBezTo>
                  <a:cubicBezTo>
                    <a:pt x="1422" y="844"/>
                    <a:pt x="1429" y="845"/>
                    <a:pt x="1433" y="850"/>
                  </a:cubicBezTo>
                  <a:cubicBezTo>
                    <a:pt x="1437" y="855"/>
                    <a:pt x="1435" y="862"/>
                    <a:pt x="1430" y="866"/>
                  </a:cubicBezTo>
                  <a:cubicBezTo>
                    <a:pt x="1402" y="885"/>
                    <a:pt x="1402" y="885"/>
                    <a:pt x="1402" y="885"/>
                  </a:cubicBezTo>
                  <a:cubicBezTo>
                    <a:pt x="1400" y="887"/>
                    <a:pt x="1398" y="887"/>
                    <a:pt x="1396" y="887"/>
                  </a:cubicBezTo>
                  <a:close/>
                  <a:moveTo>
                    <a:pt x="265" y="884"/>
                  </a:moveTo>
                  <a:cubicBezTo>
                    <a:pt x="263" y="884"/>
                    <a:pt x="261" y="884"/>
                    <a:pt x="260" y="883"/>
                  </a:cubicBezTo>
                  <a:cubicBezTo>
                    <a:pt x="254" y="880"/>
                    <a:pt x="252" y="873"/>
                    <a:pt x="255" y="867"/>
                  </a:cubicBezTo>
                  <a:cubicBezTo>
                    <a:pt x="271" y="838"/>
                    <a:pt x="271" y="838"/>
                    <a:pt x="271" y="838"/>
                  </a:cubicBezTo>
                  <a:cubicBezTo>
                    <a:pt x="274" y="832"/>
                    <a:pt x="281" y="830"/>
                    <a:pt x="287" y="833"/>
                  </a:cubicBezTo>
                  <a:cubicBezTo>
                    <a:pt x="292" y="836"/>
                    <a:pt x="294" y="843"/>
                    <a:pt x="291" y="849"/>
                  </a:cubicBezTo>
                  <a:cubicBezTo>
                    <a:pt x="275" y="878"/>
                    <a:pt x="275" y="878"/>
                    <a:pt x="275" y="878"/>
                  </a:cubicBezTo>
                  <a:cubicBezTo>
                    <a:pt x="273" y="882"/>
                    <a:pt x="269" y="884"/>
                    <a:pt x="265" y="884"/>
                  </a:cubicBezTo>
                  <a:close/>
                  <a:moveTo>
                    <a:pt x="1451" y="849"/>
                  </a:moveTo>
                  <a:cubicBezTo>
                    <a:pt x="1448" y="849"/>
                    <a:pt x="1444" y="847"/>
                    <a:pt x="1442" y="844"/>
                  </a:cubicBezTo>
                  <a:cubicBezTo>
                    <a:pt x="1439" y="839"/>
                    <a:pt x="1440" y="832"/>
                    <a:pt x="1445" y="828"/>
                  </a:cubicBezTo>
                  <a:cubicBezTo>
                    <a:pt x="1473" y="809"/>
                    <a:pt x="1473" y="809"/>
                    <a:pt x="1473" y="809"/>
                  </a:cubicBezTo>
                  <a:cubicBezTo>
                    <a:pt x="1478" y="805"/>
                    <a:pt x="1485" y="806"/>
                    <a:pt x="1489" y="812"/>
                  </a:cubicBezTo>
                  <a:cubicBezTo>
                    <a:pt x="1492" y="817"/>
                    <a:pt x="1491" y="824"/>
                    <a:pt x="1486" y="827"/>
                  </a:cubicBezTo>
                  <a:cubicBezTo>
                    <a:pt x="1458" y="847"/>
                    <a:pt x="1458" y="847"/>
                    <a:pt x="1458" y="847"/>
                  </a:cubicBezTo>
                  <a:cubicBezTo>
                    <a:pt x="1456" y="848"/>
                    <a:pt x="1454" y="849"/>
                    <a:pt x="1451" y="849"/>
                  </a:cubicBezTo>
                  <a:close/>
                  <a:moveTo>
                    <a:pt x="298" y="825"/>
                  </a:moveTo>
                  <a:cubicBezTo>
                    <a:pt x="296" y="825"/>
                    <a:pt x="294" y="824"/>
                    <a:pt x="292" y="823"/>
                  </a:cubicBezTo>
                  <a:cubicBezTo>
                    <a:pt x="287" y="820"/>
                    <a:pt x="285" y="814"/>
                    <a:pt x="288" y="808"/>
                  </a:cubicBezTo>
                  <a:cubicBezTo>
                    <a:pt x="304" y="778"/>
                    <a:pt x="304" y="778"/>
                    <a:pt x="304" y="778"/>
                  </a:cubicBezTo>
                  <a:cubicBezTo>
                    <a:pt x="307" y="773"/>
                    <a:pt x="314" y="771"/>
                    <a:pt x="319" y="774"/>
                  </a:cubicBezTo>
                  <a:cubicBezTo>
                    <a:pt x="325" y="777"/>
                    <a:pt x="327" y="784"/>
                    <a:pt x="324" y="789"/>
                  </a:cubicBezTo>
                  <a:cubicBezTo>
                    <a:pt x="308" y="819"/>
                    <a:pt x="308" y="819"/>
                    <a:pt x="308" y="819"/>
                  </a:cubicBezTo>
                  <a:cubicBezTo>
                    <a:pt x="305" y="823"/>
                    <a:pt x="302" y="825"/>
                    <a:pt x="298" y="825"/>
                  </a:cubicBezTo>
                  <a:close/>
                  <a:moveTo>
                    <a:pt x="1507" y="810"/>
                  </a:moveTo>
                  <a:cubicBezTo>
                    <a:pt x="1503" y="810"/>
                    <a:pt x="1500" y="808"/>
                    <a:pt x="1498" y="805"/>
                  </a:cubicBezTo>
                  <a:cubicBezTo>
                    <a:pt x="1494" y="800"/>
                    <a:pt x="1495" y="793"/>
                    <a:pt x="1500" y="790"/>
                  </a:cubicBezTo>
                  <a:cubicBezTo>
                    <a:pt x="1528" y="770"/>
                    <a:pt x="1528" y="770"/>
                    <a:pt x="1528" y="770"/>
                  </a:cubicBezTo>
                  <a:cubicBezTo>
                    <a:pt x="1533" y="767"/>
                    <a:pt x="1540" y="768"/>
                    <a:pt x="1544" y="773"/>
                  </a:cubicBezTo>
                  <a:cubicBezTo>
                    <a:pt x="1548" y="778"/>
                    <a:pt x="1546" y="785"/>
                    <a:pt x="1541" y="789"/>
                  </a:cubicBezTo>
                  <a:cubicBezTo>
                    <a:pt x="1513" y="808"/>
                    <a:pt x="1513" y="808"/>
                    <a:pt x="1513" y="808"/>
                  </a:cubicBezTo>
                  <a:cubicBezTo>
                    <a:pt x="1511" y="810"/>
                    <a:pt x="1509" y="810"/>
                    <a:pt x="1507" y="810"/>
                  </a:cubicBezTo>
                  <a:close/>
                  <a:moveTo>
                    <a:pt x="330" y="766"/>
                  </a:moveTo>
                  <a:cubicBezTo>
                    <a:pt x="328" y="766"/>
                    <a:pt x="326" y="765"/>
                    <a:pt x="325" y="764"/>
                  </a:cubicBezTo>
                  <a:cubicBezTo>
                    <a:pt x="319" y="761"/>
                    <a:pt x="317" y="754"/>
                    <a:pt x="320" y="749"/>
                  </a:cubicBezTo>
                  <a:cubicBezTo>
                    <a:pt x="336" y="719"/>
                    <a:pt x="336" y="719"/>
                    <a:pt x="336" y="719"/>
                  </a:cubicBezTo>
                  <a:cubicBezTo>
                    <a:pt x="339" y="714"/>
                    <a:pt x="346" y="712"/>
                    <a:pt x="352" y="715"/>
                  </a:cubicBezTo>
                  <a:cubicBezTo>
                    <a:pt x="357" y="718"/>
                    <a:pt x="359" y="724"/>
                    <a:pt x="356" y="730"/>
                  </a:cubicBezTo>
                  <a:cubicBezTo>
                    <a:pt x="340" y="760"/>
                    <a:pt x="340" y="760"/>
                    <a:pt x="340" y="760"/>
                  </a:cubicBezTo>
                  <a:cubicBezTo>
                    <a:pt x="338" y="763"/>
                    <a:pt x="334" y="766"/>
                    <a:pt x="330" y="766"/>
                  </a:cubicBezTo>
                  <a:close/>
                  <a:moveTo>
                    <a:pt x="363" y="706"/>
                  </a:moveTo>
                  <a:cubicBezTo>
                    <a:pt x="361" y="706"/>
                    <a:pt x="359" y="706"/>
                    <a:pt x="357" y="705"/>
                  </a:cubicBezTo>
                  <a:cubicBezTo>
                    <a:pt x="352" y="702"/>
                    <a:pt x="350" y="695"/>
                    <a:pt x="353" y="690"/>
                  </a:cubicBezTo>
                  <a:cubicBezTo>
                    <a:pt x="369" y="660"/>
                    <a:pt x="369" y="660"/>
                    <a:pt x="369" y="660"/>
                  </a:cubicBezTo>
                  <a:cubicBezTo>
                    <a:pt x="372" y="654"/>
                    <a:pt x="379" y="652"/>
                    <a:pt x="384" y="655"/>
                  </a:cubicBezTo>
                  <a:cubicBezTo>
                    <a:pt x="390" y="658"/>
                    <a:pt x="392" y="665"/>
                    <a:pt x="389" y="671"/>
                  </a:cubicBezTo>
                  <a:cubicBezTo>
                    <a:pt x="373" y="700"/>
                    <a:pt x="373" y="700"/>
                    <a:pt x="373" y="700"/>
                  </a:cubicBezTo>
                  <a:cubicBezTo>
                    <a:pt x="371" y="704"/>
                    <a:pt x="367" y="706"/>
                    <a:pt x="363" y="706"/>
                  </a:cubicBezTo>
                  <a:close/>
                  <a:moveTo>
                    <a:pt x="395" y="647"/>
                  </a:moveTo>
                  <a:cubicBezTo>
                    <a:pt x="393" y="647"/>
                    <a:pt x="391" y="646"/>
                    <a:pt x="390" y="646"/>
                  </a:cubicBezTo>
                  <a:cubicBezTo>
                    <a:pt x="384" y="643"/>
                    <a:pt x="382" y="636"/>
                    <a:pt x="385" y="630"/>
                  </a:cubicBezTo>
                  <a:cubicBezTo>
                    <a:pt x="402" y="600"/>
                    <a:pt x="402" y="600"/>
                    <a:pt x="402" y="600"/>
                  </a:cubicBezTo>
                  <a:cubicBezTo>
                    <a:pt x="405" y="595"/>
                    <a:pt x="411" y="593"/>
                    <a:pt x="417" y="596"/>
                  </a:cubicBezTo>
                  <a:cubicBezTo>
                    <a:pt x="422" y="599"/>
                    <a:pt x="424" y="606"/>
                    <a:pt x="421" y="611"/>
                  </a:cubicBezTo>
                  <a:cubicBezTo>
                    <a:pt x="405" y="641"/>
                    <a:pt x="405" y="641"/>
                    <a:pt x="405" y="641"/>
                  </a:cubicBezTo>
                  <a:cubicBezTo>
                    <a:pt x="403" y="645"/>
                    <a:pt x="399" y="647"/>
                    <a:pt x="395" y="647"/>
                  </a:cubicBezTo>
                  <a:close/>
                  <a:moveTo>
                    <a:pt x="428" y="588"/>
                  </a:moveTo>
                  <a:cubicBezTo>
                    <a:pt x="426" y="588"/>
                    <a:pt x="424" y="587"/>
                    <a:pt x="422" y="586"/>
                  </a:cubicBezTo>
                  <a:cubicBezTo>
                    <a:pt x="417" y="583"/>
                    <a:pt x="415" y="576"/>
                    <a:pt x="418" y="571"/>
                  </a:cubicBezTo>
                  <a:cubicBezTo>
                    <a:pt x="434" y="541"/>
                    <a:pt x="434" y="541"/>
                    <a:pt x="434" y="541"/>
                  </a:cubicBezTo>
                  <a:cubicBezTo>
                    <a:pt x="437" y="536"/>
                    <a:pt x="444" y="534"/>
                    <a:pt x="450" y="537"/>
                  </a:cubicBezTo>
                  <a:cubicBezTo>
                    <a:pt x="455" y="540"/>
                    <a:pt x="457" y="547"/>
                    <a:pt x="454" y="552"/>
                  </a:cubicBezTo>
                  <a:cubicBezTo>
                    <a:pt x="438" y="582"/>
                    <a:pt x="438" y="582"/>
                    <a:pt x="438" y="582"/>
                  </a:cubicBezTo>
                  <a:cubicBezTo>
                    <a:pt x="436" y="586"/>
                    <a:pt x="432" y="588"/>
                    <a:pt x="428" y="588"/>
                  </a:cubicBezTo>
                  <a:close/>
                  <a:moveTo>
                    <a:pt x="460" y="528"/>
                  </a:moveTo>
                  <a:cubicBezTo>
                    <a:pt x="458" y="528"/>
                    <a:pt x="457" y="528"/>
                    <a:pt x="455" y="527"/>
                  </a:cubicBezTo>
                  <a:cubicBezTo>
                    <a:pt x="449" y="524"/>
                    <a:pt x="447" y="517"/>
                    <a:pt x="450" y="512"/>
                  </a:cubicBezTo>
                  <a:cubicBezTo>
                    <a:pt x="467" y="482"/>
                    <a:pt x="467" y="482"/>
                    <a:pt x="467" y="482"/>
                  </a:cubicBezTo>
                  <a:cubicBezTo>
                    <a:pt x="470" y="476"/>
                    <a:pt x="477" y="474"/>
                    <a:pt x="482" y="477"/>
                  </a:cubicBezTo>
                  <a:cubicBezTo>
                    <a:pt x="488" y="480"/>
                    <a:pt x="490" y="487"/>
                    <a:pt x="487" y="493"/>
                  </a:cubicBezTo>
                  <a:cubicBezTo>
                    <a:pt x="470" y="522"/>
                    <a:pt x="470" y="522"/>
                    <a:pt x="470" y="522"/>
                  </a:cubicBezTo>
                  <a:cubicBezTo>
                    <a:pt x="468" y="526"/>
                    <a:pt x="464" y="528"/>
                    <a:pt x="460" y="528"/>
                  </a:cubicBezTo>
                  <a:close/>
                  <a:moveTo>
                    <a:pt x="493" y="469"/>
                  </a:moveTo>
                  <a:cubicBezTo>
                    <a:pt x="491" y="469"/>
                    <a:pt x="489" y="469"/>
                    <a:pt x="487" y="468"/>
                  </a:cubicBezTo>
                  <a:cubicBezTo>
                    <a:pt x="482" y="465"/>
                    <a:pt x="480" y="458"/>
                    <a:pt x="483" y="452"/>
                  </a:cubicBezTo>
                  <a:cubicBezTo>
                    <a:pt x="499" y="423"/>
                    <a:pt x="499" y="423"/>
                    <a:pt x="499" y="423"/>
                  </a:cubicBezTo>
                  <a:cubicBezTo>
                    <a:pt x="502" y="417"/>
                    <a:pt x="509" y="415"/>
                    <a:pt x="515" y="418"/>
                  </a:cubicBezTo>
                  <a:cubicBezTo>
                    <a:pt x="520" y="421"/>
                    <a:pt x="522" y="428"/>
                    <a:pt x="519" y="433"/>
                  </a:cubicBezTo>
                  <a:cubicBezTo>
                    <a:pt x="503" y="463"/>
                    <a:pt x="503" y="463"/>
                    <a:pt x="503" y="463"/>
                  </a:cubicBezTo>
                  <a:cubicBezTo>
                    <a:pt x="501" y="467"/>
                    <a:pt x="497" y="469"/>
                    <a:pt x="493" y="469"/>
                  </a:cubicBezTo>
                  <a:close/>
                  <a:moveTo>
                    <a:pt x="525" y="410"/>
                  </a:moveTo>
                  <a:cubicBezTo>
                    <a:pt x="524" y="410"/>
                    <a:pt x="522" y="409"/>
                    <a:pt x="520" y="408"/>
                  </a:cubicBezTo>
                  <a:cubicBezTo>
                    <a:pt x="515" y="405"/>
                    <a:pt x="513" y="398"/>
                    <a:pt x="516" y="393"/>
                  </a:cubicBezTo>
                  <a:cubicBezTo>
                    <a:pt x="532" y="363"/>
                    <a:pt x="532" y="363"/>
                    <a:pt x="532" y="363"/>
                  </a:cubicBezTo>
                  <a:cubicBezTo>
                    <a:pt x="535" y="358"/>
                    <a:pt x="542" y="356"/>
                    <a:pt x="547" y="359"/>
                  </a:cubicBezTo>
                  <a:cubicBezTo>
                    <a:pt x="553" y="362"/>
                    <a:pt x="555" y="369"/>
                    <a:pt x="552" y="37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8"/>
                    <a:pt x="529" y="410"/>
                    <a:pt x="525" y="410"/>
                  </a:cubicBezTo>
                  <a:close/>
                  <a:moveTo>
                    <a:pt x="558" y="350"/>
                  </a:moveTo>
                  <a:cubicBezTo>
                    <a:pt x="556" y="350"/>
                    <a:pt x="554" y="350"/>
                    <a:pt x="553" y="349"/>
                  </a:cubicBezTo>
                  <a:cubicBezTo>
                    <a:pt x="547" y="346"/>
                    <a:pt x="545" y="339"/>
                    <a:pt x="548" y="334"/>
                  </a:cubicBezTo>
                  <a:cubicBezTo>
                    <a:pt x="564" y="304"/>
                    <a:pt x="564" y="304"/>
                    <a:pt x="564" y="304"/>
                  </a:cubicBezTo>
                  <a:cubicBezTo>
                    <a:pt x="567" y="298"/>
                    <a:pt x="574" y="296"/>
                    <a:pt x="580" y="299"/>
                  </a:cubicBezTo>
                  <a:cubicBezTo>
                    <a:pt x="585" y="302"/>
                    <a:pt x="587" y="309"/>
                    <a:pt x="584" y="315"/>
                  </a:cubicBezTo>
                  <a:cubicBezTo>
                    <a:pt x="568" y="344"/>
                    <a:pt x="568" y="344"/>
                    <a:pt x="568" y="344"/>
                  </a:cubicBezTo>
                  <a:cubicBezTo>
                    <a:pt x="566" y="348"/>
                    <a:pt x="562" y="350"/>
                    <a:pt x="558" y="350"/>
                  </a:cubicBezTo>
                  <a:close/>
                  <a:moveTo>
                    <a:pt x="591" y="291"/>
                  </a:moveTo>
                  <a:cubicBezTo>
                    <a:pt x="589" y="291"/>
                    <a:pt x="587" y="291"/>
                    <a:pt x="585" y="290"/>
                  </a:cubicBezTo>
                  <a:cubicBezTo>
                    <a:pt x="580" y="287"/>
                    <a:pt x="578" y="280"/>
                    <a:pt x="581" y="274"/>
                  </a:cubicBezTo>
                  <a:cubicBezTo>
                    <a:pt x="597" y="245"/>
                    <a:pt x="597" y="245"/>
                    <a:pt x="597" y="245"/>
                  </a:cubicBezTo>
                  <a:cubicBezTo>
                    <a:pt x="600" y="239"/>
                    <a:pt x="607" y="237"/>
                    <a:pt x="612" y="240"/>
                  </a:cubicBezTo>
                  <a:cubicBezTo>
                    <a:pt x="618" y="243"/>
                    <a:pt x="620" y="250"/>
                    <a:pt x="617" y="255"/>
                  </a:cubicBezTo>
                  <a:cubicBezTo>
                    <a:pt x="601" y="285"/>
                    <a:pt x="601" y="285"/>
                    <a:pt x="601" y="285"/>
                  </a:cubicBezTo>
                  <a:cubicBezTo>
                    <a:pt x="599" y="289"/>
                    <a:pt x="595" y="291"/>
                    <a:pt x="591" y="291"/>
                  </a:cubicBezTo>
                  <a:close/>
                  <a:moveTo>
                    <a:pt x="623" y="232"/>
                  </a:moveTo>
                  <a:cubicBezTo>
                    <a:pt x="621" y="232"/>
                    <a:pt x="620" y="231"/>
                    <a:pt x="618" y="230"/>
                  </a:cubicBezTo>
                  <a:cubicBezTo>
                    <a:pt x="612" y="227"/>
                    <a:pt x="610" y="220"/>
                    <a:pt x="613" y="215"/>
                  </a:cubicBezTo>
                  <a:cubicBezTo>
                    <a:pt x="630" y="185"/>
                    <a:pt x="630" y="185"/>
                    <a:pt x="630" y="185"/>
                  </a:cubicBezTo>
                  <a:cubicBezTo>
                    <a:pt x="633" y="180"/>
                    <a:pt x="640" y="178"/>
                    <a:pt x="645" y="181"/>
                  </a:cubicBezTo>
                  <a:cubicBezTo>
                    <a:pt x="651" y="184"/>
                    <a:pt x="653" y="191"/>
                    <a:pt x="650" y="196"/>
                  </a:cubicBezTo>
                  <a:cubicBezTo>
                    <a:pt x="633" y="226"/>
                    <a:pt x="633" y="226"/>
                    <a:pt x="633" y="226"/>
                  </a:cubicBezTo>
                  <a:cubicBezTo>
                    <a:pt x="631" y="230"/>
                    <a:pt x="627" y="232"/>
                    <a:pt x="623" y="232"/>
                  </a:cubicBezTo>
                  <a:close/>
                  <a:moveTo>
                    <a:pt x="656" y="172"/>
                  </a:moveTo>
                  <a:cubicBezTo>
                    <a:pt x="654" y="172"/>
                    <a:pt x="652" y="172"/>
                    <a:pt x="650" y="171"/>
                  </a:cubicBezTo>
                  <a:cubicBezTo>
                    <a:pt x="645" y="168"/>
                    <a:pt x="643" y="161"/>
                    <a:pt x="646" y="156"/>
                  </a:cubicBezTo>
                  <a:cubicBezTo>
                    <a:pt x="662" y="126"/>
                    <a:pt x="662" y="126"/>
                    <a:pt x="662" y="126"/>
                  </a:cubicBezTo>
                  <a:cubicBezTo>
                    <a:pt x="665" y="120"/>
                    <a:pt x="672" y="118"/>
                    <a:pt x="678" y="121"/>
                  </a:cubicBezTo>
                  <a:cubicBezTo>
                    <a:pt x="683" y="124"/>
                    <a:pt x="685" y="131"/>
                    <a:pt x="682" y="137"/>
                  </a:cubicBezTo>
                  <a:cubicBezTo>
                    <a:pt x="666" y="166"/>
                    <a:pt x="666" y="166"/>
                    <a:pt x="666" y="166"/>
                  </a:cubicBezTo>
                  <a:cubicBezTo>
                    <a:pt x="664" y="170"/>
                    <a:pt x="660" y="172"/>
                    <a:pt x="656" y="172"/>
                  </a:cubicBezTo>
                  <a:close/>
                  <a:moveTo>
                    <a:pt x="689" y="113"/>
                  </a:moveTo>
                  <a:cubicBezTo>
                    <a:pt x="687" y="113"/>
                    <a:pt x="685" y="113"/>
                    <a:pt x="683" y="112"/>
                  </a:cubicBezTo>
                  <a:cubicBezTo>
                    <a:pt x="678" y="109"/>
                    <a:pt x="676" y="102"/>
                    <a:pt x="679" y="96"/>
                  </a:cubicBezTo>
                  <a:cubicBezTo>
                    <a:pt x="695" y="66"/>
                    <a:pt x="695" y="66"/>
                    <a:pt x="695" y="66"/>
                  </a:cubicBezTo>
                  <a:cubicBezTo>
                    <a:pt x="698" y="61"/>
                    <a:pt x="705" y="59"/>
                    <a:pt x="710" y="62"/>
                  </a:cubicBezTo>
                  <a:cubicBezTo>
                    <a:pt x="716" y="65"/>
                    <a:pt x="718" y="72"/>
                    <a:pt x="715" y="77"/>
                  </a:cubicBezTo>
                  <a:cubicBezTo>
                    <a:pt x="698" y="107"/>
                    <a:pt x="698" y="107"/>
                    <a:pt x="698" y="107"/>
                  </a:cubicBezTo>
                  <a:cubicBezTo>
                    <a:pt x="696" y="111"/>
                    <a:pt x="693" y="113"/>
                    <a:pt x="689" y="113"/>
                  </a:cubicBezTo>
                  <a:close/>
                  <a:moveTo>
                    <a:pt x="721" y="54"/>
                  </a:moveTo>
                  <a:cubicBezTo>
                    <a:pt x="719" y="54"/>
                    <a:pt x="718" y="53"/>
                    <a:pt x="716" y="52"/>
                  </a:cubicBezTo>
                  <a:cubicBezTo>
                    <a:pt x="710" y="49"/>
                    <a:pt x="708" y="42"/>
                    <a:pt x="711" y="37"/>
                  </a:cubicBezTo>
                  <a:cubicBezTo>
                    <a:pt x="728" y="7"/>
                    <a:pt x="728" y="7"/>
                    <a:pt x="728" y="7"/>
                  </a:cubicBezTo>
                  <a:cubicBezTo>
                    <a:pt x="731" y="2"/>
                    <a:pt x="738" y="0"/>
                    <a:pt x="743" y="3"/>
                  </a:cubicBezTo>
                  <a:cubicBezTo>
                    <a:pt x="749" y="6"/>
                    <a:pt x="751" y="13"/>
                    <a:pt x="748" y="18"/>
                  </a:cubicBezTo>
                  <a:cubicBezTo>
                    <a:pt x="731" y="48"/>
                    <a:pt x="731" y="48"/>
                    <a:pt x="731" y="48"/>
                  </a:cubicBezTo>
                  <a:cubicBezTo>
                    <a:pt x="729" y="51"/>
                    <a:pt x="725" y="54"/>
                    <a:pt x="721" y="54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ṩlîḍe">
              <a:extLst>
                <a:ext uri="{FF2B5EF4-FFF2-40B4-BE49-F238E27FC236}">
                  <a16:creationId xmlns:a16="http://schemas.microsoft.com/office/drawing/2014/main" id="{19C606CB-DFC6-461F-BB83-BA8C25F97921}"/>
                </a:ext>
              </a:extLst>
            </p:cNvPr>
            <p:cNvSpPr/>
            <p:nvPr/>
          </p:nvSpPr>
          <p:spPr bwMode="auto">
            <a:xfrm>
              <a:off x="5860406" y="2458364"/>
              <a:ext cx="87053" cy="106763"/>
            </a:xfrm>
            <a:custGeom>
              <a:avLst/>
              <a:gdLst/>
              <a:ahLst/>
              <a:cxnLst>
                <a:cxn ang="0">
                  <a:pos x="13" y="54"/>
                </a:cxn>
                <a:cxn ang="0">
                  <a:pos x="8" y="52"/>
                </a:cxn>
                <a:cxn ang="0">
                  <a:pos x="3" y="37"/>
                </a:cxn>
                <a:cxn ang="0">
                  <a:pos x="9" y="27"/>
                </a:cxn>
                <a:cxn ang="0">
                  <a:pos x="12" y="22"/>
                </a:cxn>
                <a:cxn ang="0">
                  <a:pos x="13" y="20"/>
                </a:cxn>
                <a:cxn ang="0">
                  <a:pos x="21" y="7"/>
                </a:cxn>
                <a:cxn ang="0">
                  <a:pos x="37" y="4"/>
                </a:cxn>
                <a:cxn ang="0">
                  <a:pos x="40" y="20"/>
                </a:cxn>
                <a:cxn ang="0">
                  <a:pos x="32" y="34"/>
                </a:cxn>
                <a:cxn ang="0">
                  <a:pos x="31" y="35"/>
                </a:cxn>
                <a:cxn ang="0">
                  <a:pos x="29" y="38"/>
                </a:cxn>
                <a:cxn ang="0">
                  <a:pos x="23" y="48"/>
                </a:cxn>
                <a:cxn ang="0">
                  <a:pos x="13" y="54"/>
                </a:cxn>
              </a:cxnLst>
              <a:rect l="0" t="0" r="r" b="b"/>
              <a:pathLst>
                <a:path w="44" h="54">
                  <a:moveTo>
                    <a:pt x="13" y="54"/>
                  </a:moveTo>
                  <a:cubicBezTo>
                    <a:pt x="11" y="54"/>
                    <a:pt x="9" y="53"/>
                    <a:pt x="8" y="52"/>
                  </a:cubicBezTo>
                  <a:cubicBezTo>
                    <a:pt x="2" y="49"/>
                    <a:pt x="0" y="42"/>
                    <a:pt x="3" y="37"/>
                  </a:cubicBezTo>
                  <a:cubicBezTo>
                    <a:pt x="5" y="33"/>
                    <a:pt x="7" y="30"/>
                    <a:pt x="9" y="2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1"/>
                    <a:pt x="13" y="21"/>
                    <a:pt x="13" y="20"/>
                  </a:cubicBezTo>
                  <a:cubicBezTo>
                    <a:pt x="16" y="16"/>
                    <a:pt x="19" y="11"/>
                    <a:pt x="21" y="7"/>
                  </a:cubicBezTo>
                  <a:cubicBezTo>
                    <a:pt x="25" y="2"/>
                    <a:pt x="32" y="0"/>
                    <a:pt x="37" y="4"/>
                  </a:cubicBezTo>
                  <a:cubicBezTo>
                    <a:pt x="42" y="7"/>
                    <a:pt x="44" y="14"/>
                    <a:pt x="40" y="20"/>
                  </a:cubicBezTo>
                  <a:cubicBezTo>
                    <a:pt x="37" y="24"/>
                    <a:pt x="34" y="29"/>
                    <a:pt x="32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7" y="41"/>
                    <a:pt x="25" y="45"/>
                    <a:pt x="23" y="48"/>
                  </a:cubicBezTo>
                  <a:cubicBezTo>
                    <a:pt x="21" y="52"/>
                    <a:pt x="17" y="54"/>
                    <a:pt x="13" y="54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Sľïḋe">
              <a:extLst>
                <a:ext uri="{FF2B5EF4-FFF2-40B4-BE49-F238E27FC236}">
                  <a16:creationId xmlns:a16="http://schemas.microsoft.com/office/drawing/2014/main" id="{D432E311-38A1-475A-8F1D-10447B7853A3}"/>
                </a:ext>
              </a:extLst>
            </p:cNvPr>
            <p:cNvSpPr/>
            <p:nvPr/>
          </p:nvSpPr>
          <p:spPr bwMode="auto">
            <a:xfrm>
              <a:off x="5935961" y="1944260"/>
              <a:ext cx="2097481" cy="2066274"/>
            </a:xfrm>
            <a:custGeom>
              <a:avLst/>
              <a:gdLst/>
              <a:ahLst/>
              <a:cxnLst>
                <a:cxn ang="0">
                  <a:pos x="859" y="1007"/>
                </a:cxn>
                <a:cxn ang="0">
                  <a:pos x="841" y="1049"/>
                </a:cxn>
                <a:cxn ang="0">
                  <a:pos x="906" y="958"/>
                </a:cxn>
                <a:cxn ang="0">
                  <a:pos x="892" y="1002"/>
                </a:cxn>
                <a:cxn ang="0">
                  <a:pos x="947" y="904"/>
                </a:cxn>
                <a:cxn ang="0">
                  <a:pos x="936" y="950"/>
                </a:cxn>
                <a:cxn ang="0">
                  <a:pos x="981" y="846"/>
                </a:cxn>
                <a:cxn ang="0">
                  <a:pos x="974" y="893"/>
                </a:cxn>
                <a:cxn ang="0">
                  <a:pos x="1008" y="785"/>
                </a:cxn>
                <a:cxn ang="0">
                  <a:pos x="1006" y="832"/>
                </a:cxn>
                <a:cxn ang="0">
                  <a:pos x="1027" y="720"/>
                </a:cxn>
                <a:cxn ang="0">
                  <a:pos x="1029" y="767"/>
                </a:cxn>
                <a:cxn ang="0">
                  <a:pos x="1039" y="654"/>
                </a:cxn>
                <a:cxn ang="0">
                  <a:pos x="1045" y="700"/>
                </a:cxn>
                <a:cxn ang="0">
                  <a:pos x="1042" y="590"/>
                </a:cxn>
                <a:cxn ang="0">
                  <a:pos x="1065" y="586"/>
                </a:cxn>
                <a:cxn ang="0">
                  <a:pos x="1052" y="563"/>
                </a:cxn>
                <a:cxn ang="0">
                  <a:pos x="1060" y="516"/>
                </a:cxn>
                <a:cxn ang="0">
                  <a:pos x="1044" y="495"/>
                </a:cxn>
                <a:cxn ang="0">
                  <a:pos x="1048" y="448"/>
                </a:cxn>
                <a:cxn ang="0">
                  <a:pos x="1027" y="429"/>
                </a:cxn>
                <a:cxn ang="0">
                  <a:pos x="1027" y="381"/>
                </a:cxn>
                <a:cxn ang="0">
                  <a:pos x="1003" y="364"/>
                </a:cxn>
                <a:cxn ang="0">
                  <a:pos x="998" y="317"/>
                </a:cxn>
                <a:cxn ang="0">
                  <a:pos x="971" y="304"/>
                </a:cxn>
                <a:cxn ang="0">
                  <a:pos x="962" y="257"/>
                </a:cxn>
                <a:cxn ang="0">
                  <a:pos x="13" y="258"/>
                </a:cxn>
                <a:cxn ang="0">
                  <a:pos x="41" y="210"/>
                </a:cxn>
                <a:cxn ang="0">
                  <a:pos x="933" y="247"/>
                </a:cxn>
                <a:cxn ang="0">
                  <a:pos x="919" y="202"/>
                </a:cxn>
                <a:cxn ang="0">
                  <a:pos x="57" y="205"/>
                </a:cxn>
                <a:cxn ang="0">
                  <a:pos x="89" y="161"/>
                </a:cxn>
                <a:cxn ang="0">
                  <a:pos x="887" y="195"/>
                </a:cxn>
                <a:cxn ang="0">
                  <a:pos x="870" y="152"/>
                </a:cxn>
                <a:cxn ang="0">
                  <a:pos x="106" y="158"/>
                </a:cxn>
                <a:cxn ang="0">
                  <a:pos x="143" y="118"/>
                </a:cxn>
                <a:cxn ang="0">
                  <a:pos x="836" y="149"/>
                </a:cxn>
                <a:cxn ang="0">
                  <a:pos x="815" y="108"/>
                </a:cxn>
                <a:cxn ang="0">
                  <a:pos x="162" y="117"/>
                </a:cxn>
                <a:cxn ang="0">
                  <a:pos x="201" y="82"/>
                </a:cxn>
                <a:cxn ang="0">
                  <a:pos x="780" y="109"/>
                </a:cxn>
                <a:cxn ang="0">
                  <a:pos x="756" y="71"/>
                </a:cxn>
                <a:cxn ang="0">
                  <a:pos x="221" y="83"/>
                </a:cxn>
                <a:cxn ang="0">
                  <a:pos x="263" y="52"/>
                </a:cxn>
                <a:cxn ang="0">
                  <a:pos x="720" y="77"/>
                </a:cxn>
                <a:cxn ang="0">
                  <a:pos x="692" y="41"/>
                </a:cxn>
                <a:cxn ang="0">
                  <a:pos x="285" y="56"/>
                </a:cxn>
                <a:cxn ang="0">
                  <a:pos x="328" y="31"/>
                </a:cxn>
                <a:cxn ang="0">
                  <a:pos x="656" y="51"/>
                </a:cxn>
                <a:cxn ang="0">
                  <a:pos x="626" y="19"/>
                </a:cxn>
                <a:cxn ang="0">
                  <a:pos x="351" y="37"/>
                </a:cxn>
                <a:cxn ang="0">
                  <a:pos x="395" y="17"/>
                </a:cxn>
                <a:cxn ang="0">
                  <a:pos x="589" y="34"/>
                </a:cxn>
                <a:cxn ang="0">
                  <a:pos x="557" y="6"/>
                </a:cxn>
                <a:cxn ang="0">
                  <a:pos x="418" y="26"/>
                </a:cxn>
                <a:cxn ang="0">
                  <a:pos x="464" y="12"/>
                </a:cxn>
                <a:cxn ang="0">
                  <a:pos x="521" y="25"/>
                </a:cxn>
                <a:cxn ang="0">
                  <a:pos x="487" y="0"/>
                </a:cxn>
              </a:cxnLst>
              <a:rect l="0" t="0" r="r" b="b"/>
              <a:pathLst>
                <a:path w="1065" h="1049">
                  <a:moveTo>
                    <a:pt x="841" y="1049"/>
                  </a:moveTo>
                  <a:cubicBezTo>
                    <a:pt x="838" y="1049"/>
                    <a:pt x="835" y="1047"/>
                    <a:pt x="832" y="1045"/>
                  </a:cubicBezTo>
                  <a:cubicBezTo>
                    <a:pt x="828" y="1040"/>
                    <a:pt x="829" y="1033"/>
                    <a:pt x="834" y="1029"/>
                  </a:cubicBezTo>
                  <a:cubicBezTo>
                    <a:pt x="843" y="1022"/>
                    <a:pt x="851" y="1014"/>
                    <a:pt x="859" y="1007"/>
                  </a:cubicBezTo>
                  <a:cubicBezTo>
                    <a:pt x="864" y="1002"/>
                    <a:pt x="871" y="1003"/>
                    <a:pt x="875" y="1007"/>
                  </a:cubicBezTo>
                  <a:cubicBezTo>
                    <a:pt x="880" y="1012"/>
                    <a:pt x="879" y="1019"/>
                    <a:pt x="875" y="1023"/>
                  </a:cubicBezTo>
                  <a:cubicBezTo>
                    <a:pt x="866" y="1031"/>
                    <a:pt x="857" y="1039"/>
                    <a:pt x="848" y="1046"/>
                  </a:cubicBezTo>
                  <a:cubicBezTo>
                    <a:pt x="846" y="1048"/>
                    <a:pt x="844" y="1049"/>
                    <a:pt x="841" y="1049"/>
                  </a:cubicBezTo>
                  <a:close/>
                  <a:moveTo>
                    <a:pt x="892" y="1002"/>
                  </a:moveTo>
                  <a:cubicBezTo>
                    <a:pt x="889" y="1002"/>
                    <a:pt x="886" y="1001"/>
                    <a:pt x="884" y="999"/>
                  </a:cubicBezTo>
                  <a:cubicBezTo>
                    <a:pt x="879" y="995"/>
                    <a:pt x="879" y="988"/>
                    <a:pt x="883" y="983"/>
                  </a:cubicBezTo>
                  <a:cubicBezTo>
                    <a:pt x="891" y="975"/>
                    <a:pt x="899" y="967"/>
                    <a:pt x="906" y="958"/>
                  </a:cubicBezTo>
                  <a:cubicBezTo>
                    <a:pt x="910" y="953"/>
                    <a:pt x="917" y="953"/>
                    <a:pt x="922" y="957"/>
                  </a:cubicBezTo>
                  <a:cubicBezTo>
                    <a:pt x="927" y="961"/>
                    <a:pt x="927" y="968"/>
                    <a:pt x="923" y="973"/>
                  </a:cubicBezTo>
                  <a:cubicBezTo>
                    <a:pt x="916" y="982"/>
                    <a:pt x="908" y="990"/>
                    <a:pt x="900" y="999"/>
                  </a:cubicBezTo>
                  <a:cubicBezTo>
                    <a:pt x="898" y="1001"/>
                    <a:pt x="895" y="1002"/>
                    <a:pt x="892" y="1002"/>
                  </a:cubicBezTo>
                  <a:close/>
                  <a:moveTo>
                    <a:pt x="936" y="950"/>
                  </a:moveTo>
                  <a:cubicBezTo>
                    <a:pt x="934" y="950"/>
                    <a:pt x="931" y="949"/>
                    <a:pt x="929" y="948"/>
                  </a:cubicBezTo>
                  <a:cubicBezTo>
                    <a:pt x="924" y="944"/>
                    <a:pt x="923" y="937"/>
                    <a:pt x="927" y="932"/>
                  </a:cubicBezTo>
                  <a:cubicBezTo>
                    <a:pt x="934" y="923"/>
                    <a:pt x="941" y="914"/>
                    <a:pt x="947" y="904"/>
                  </a:cubicBezTo>
                  <a:cubicBezTo>
                    <a:pt x="950" y="899"/>
                    <a:pt x="957" y="898"/>
                    <a:pt x="963" y="901"/>
                  </a:cubicBezTo>
                  <a:cubicBezTo>
                    <a:pt x="968" y="905"/>
                    <a:pt x="969" y="912"/>
                    <a:pt x="966" y="917"/>
                  </a:cubicBezTo>
                  <a:cubicBezTo>
                    <a:pt x="959" y="927"/>
                    <a:pt x="952" y="936"/>
                    <a:pt x="945" y="946"/>
                  </a:cubicBezTo>
                  <a:cubicBezTo>
                    <a:pt x="943" y="949"/>
                    <a:pt x="940" y="950"/>
                    <a:pt x="936" y="950"/>
                  </a:cubicBezTo>
                  <a:close/>
                  <a:moveTo>
                    <a:pt x="974" y="893"/>
                  </a:moveTo>
                  <a:cubicBezTo>
                    <a:pt x="973" y="893"/>
                    <a:pt x="971" y="892"/>
                    <a:pt x="969" y="891"/>
                  </a:cubicBezTo>
                  <a:cubicBezTo>
                    <a:pt x="963" y="888"/>
                    <a:pt x="962" y="881"/>
                    <a:pt x="965" y="876"/>
                  </a:cubicBezTo>
                  <a:cubicBezTo>
                    <a:pt x="970" y="866"/>
                    <a:pt x="976" y="856"/>
                    <a:pt x="981" y="846"/>
                  </a:cubicBezTo>
                  <a:cubicBezTo>
                    <a:pt x="984" y="841"/>
                    <a:pt x="991" y="839"/>
                    <a:pt x="996" y="841"/>
                  </a:cubicBezTo>
                  <a:cubicBezTo>
                    <a:pt x="1002" y="844"/>
                    <a:pt x="1004" y="851"/>
                    <a:pt x="1001" y="857"/>
                  </a:cubicBezTo>
                  <a:cubicBezTo>
                    <a:pt x="996" y="867"/>
                    <a:pt x="990" y="877"/>
                    <a:pt x="984" y="887"/>
                  </a:cubicBezTo>
                  <a:cubicBezTo>
                    <a:pt x="982" y="891"/>
                    <a:pt x="978" y="893"/>
                    <a:pt x="974" y="893"/>
                  </a:cubicBezTo>
                  <a:close/>
                  <a:moveTo>
                    <a:pt x="1006" y="832"/>
                  </a:moveTo>
                  <a:cubicBezTo>
                    <a:pt x="1004" y="832"/>
                    <a:pt x="1003" y="831"/>
                    <a:pt x="1001" y="831"/>
                  </a:cubicBezTo>
                  <a:cubicBezTo>
                    <a:pt x="995" y="828"/>
                    <a:pt x="993" y="822"/>
                    <a:pt x="995" y="816"/>
                  </a:cubicBezTo>
                  <a:cubicBezTo>
                    <a:pt x="1000" y="806"/>
                    <a:pt x="1004" y="795"/>
                    <a:pt x="1008" y="785"/>
                  </a:cubicBezTo>
                  <a:cubicBezTo>
                    <a:pt x="1010" y="779"/>
                    <a:pt x="1016" y="776"/>
                    <a:pt x="1022" y="778"/>
                  </a:cubicBezTo>
                  <a:cubicBezTo>
                    <a:pt x="1028" y="780"/>
                    <a:pt x="1031" y="786"/>
                    <a:pt x="1029" y="792"/>
                  </a:cubicBezTo>
                  <a:cubicBezTo>
                    <a:pt x="1025" y="803"/>
                    <a:pt x="1021" y="814"/>
                    <a:pt x="1016" y="825"/>
                  </a:cubicBezTo>
                  <a:cubicBezTo>
                    <a:pt x="1014" y="829"/>
                    <a:pt x="1010" y="832"/>
                    <a:pt x="1006" y="832"/>
                  </a:cubicBezTo>
                  <a:close/>
                  <a:moveTo>
                    <a:pt x="1029" y="767"/>
                  </a:moveTo>
                  <a:cubicBezTo>
                    <a:pt x="1028" y="767"/>
                    <a:pt x="1027" y="767"/>
                    <a:pt x="1026" y="767"/>
                  </a:cubicBezTo>
                  <a:cubicBezTo>
                    <a:pt x="1020" y="765"/>
                    <a:pt x="1017" y="759"/>
                    <a:pt x="1018" y="753"/>
                  </a:cubicBezTo>
                  <a:cubicBezTo>
                    <a:pt x="1022" y="742"/>
                    <a:pt x="1024" y="731"/>
                    <a:pt x="1027" y="720"/>
                  </a:cubicBezTo>
                  <a:cubicBezTo>
                    <a:pt x="1028" y="714"/>
                    <a:pt x="1035" y="710"/>
                    <a:pt x="1041" y="712"/>
                  </a:cubicBezTo>
                  <a:cubicBezTo>
                    <a:pt x="1047" y="713"/>
                    <a:pt x="1051" y="719"/>
                    <a:pt x="1049" y="725"/>
                  </a:cubicBezTo>
                  <a:cubicBezTo>
                    <a:pt x="1046" y="737"/>
                    <a:pt x="1043" y="748"/>
                    <a:pt x="1040" y="759"/>
                  </a:cubicBezTo>
                  <a:cubicBezTo>
                    <a:pt x="1039" y="764"/>
                    <a:pt x="1034" y="767"/>
                    <a:pt x="1029" y="767"/>
                  </a:cubicBezTo>
                  <a:close/>
                  <a:moveTo>
                    <a:pt x="1045" y="700"/>
                  </a:moveTo>
                  <a:cubicBezTo>
                    <a:pt x="1044" y="700"/>
                    <a:pt x="1044" y="700"/>
                    <a:pt x="1043" y="700"/>
                  </a:cubicBezTo>
                  <a:cubicBezTo>
                    <a:pt x="1037" y="699"/>
                    <a:pt x="1033" y="693"/>
                    <a:pt x="1034" y="687"/>
                  </a:cubicBezTo>
                  <a:cubicBezTo>
                    <a:pt x="1036" y="676"/>
                    <a:pt x="1037" y="665"/>
                    <a:pt x="1039" y="654"/>
                  </a:cubicBezTo>
                  <a:cubicBezTo>
                    <a:pt x="1039" y="647"/>
                    <a:pt x="1045" y="643"/>
                    <a:pt x="1051" y="644"/>
                  </a:cubicBezTo>
                  <a:cubicBezTo>
                    <a:pt x="1057" y="644"/>
                    <a:pt x="1062" y="650"/>
                    <a:pt x="1061" y="656"/>
                  </a:cubicBezTo>
                  <a:cubicBezTo>
                    <a:pt x="1060" y="668"/>
                    <a:pt x="1058" y="679"/>
                    <a:pt x="1056" y="691"/>
                  </a:cubicBezTo>
                  <a:cubicBezTo>
                    <a:pt x="1055" y="696"/>
                    <a:pt x="1050" y="700"/>
                    <a:pt x="1045" y="700"/>
                  </a:cubicBezTo>
                  <a:close/>
                  <a:moveTo>
                    <a:pt x="1053" y="632"/>
                  </a:moveTo>
                  <a:cubicBezTo>
                    <a:pt x="1052" y="632"/>
                    <a:pt x="1052" y="632"/>
                    <a:pt x="1052" y="632"/>
                  </a:cubicBezTo>
                  <a:cubicBezTo>
                    <a:pt x="1046" y="632"/>
                    <a:pt x="1041" y="626"/>
                    <a:pt x="1041" y="620"/>
                  </a:cubicBezTo>
                  <a:cubicBezTo>
                    <a:pt x="1042" y="610"/>
                    <a:pt x="1042" y="600"/>
                    <a:pt x="1042" y="590"/>
                  </a:cubicBezTo>
                  <a:cubicBezTo>
                    <a:pt x="1042" y="586"/>
                    <a:pt x="1042" y="586"/>
                    <a:pt x="1042" y="586"/>
                  </a:cubicBezTo>
                  <a:cubicBezTo>
                    <a:pt x="1042" y="580"/>
                    <a:pt x="1047" y="575"/>
                    <a:pt x="1053" y="575"/>
                  </a:cubicBezTo>
                  <a:cubicBezTo>
                    <a:pt x="1053" y="575"/>
                    <a:pt x="1053" y="575"/>
                    <a:pt x="1053" y="575"/>
                  </a:cubicBezTo>
                  <a:cubicBezTo>
                    <a:pt x="1060" y="575"/>
                    <a:pt x="1065" y="580"/>
                    <a:pt x="1065" y="586"/>
                  </a:cubicBezTo>
                  <a:cubicBezTo>
                    <a:pt x="1065" y="590"/>
                    <a:pt x="1065" y="590"/>
                    <a:pt x="1065" y="590"/>
                  </a:cubicBezTo>
                  <a:cubicBezTo>
                    <a:pt x="1065" y="600"/>
                    <a:pt x="1065" y="611"/>
                    <a:pt x="1064" y="621"/>
                  </a:cubicBezTo>
                  <a:cubicBezTo>
                    <a:pt x="1064" y="627"/>
                    <a:pt x="1059" y="632"/>
                    <a:pt x="1053" y="632"/>
                  </a:cubicBezTo>
                  <a:close/>
                  <a:moveTo>
                    <a:pt x="1052" y="563"/>
                  </a:moveTo>
                  <a:cubicBezTo>
                    <a:pt x="1046" y="563"/>
                    <a:pt x="1041" y="559"/>
                    <a:pt x="1041" y="553"/>
                  </a:cubicBezTo>
                  <a:cubicBezTo>
                    <a:pt x="1040" y="542"/>
                    <a:pt x="1039" y="530"/>
                    <a:pt x="1038" y="519"/>
                  </a:cubicBezTo>
                  <a:cubicBezTo>
                    <a:pt x="1037" y="513"/>
                    <a:pt x="1041" y="507"/>
                    <a:pt x="1048" y="507"/>
                  </a:cubicBezTo>
                  <a:cubicBezTo>
                    <a:pt x="1054" y="506"/>
                    <a:pt x="1060" y="510"/>
                    <a:pt x="1060" y="516"/>
                  </a:cubicBezTo>
                  <a:cubicBezTo>
                    <a:pt x="1062" y="528"/>
                    <a:pt x="1063" y="540"/>
                    <a:pt x="1064" y="551"/>
                  </a:cubicBezTo>
                  <a:cubicBezTo>
                    <a:pt x="1064" y="558"/>
                    <a:pt x="1059" y="563"/>
                    <a:pt x="1053" y="563"/>
                  </a:cubicBezTo>
                  <a:cubicBezTo>
                    <a:pt x="1053" y="563"/>
                    <a:pt x="1052" y="563"/>
                    <a:pt x="1052" y="563"/>
                  </a:cubicBezTo>
                  <a:close/>
                  <a:moveTo>
                    <a:pt x="1044" y="495"/>
                  </a:moveTo>
                  <a:cubicBezTo>
                    <a:pt x="1038" y="495"/>
                    <a:pt x="1034" y="491"/>
                    <a:pt x="1033" y="486"/>
                  </a:cubicBezTo>
                  <a:cubicBezTo>
                    <a:pt x="1031" y="475"/>
                    <a:pt x="1028" y="464"/>
                    <a:pt x="1026" y="453"/>
                  </a:cubicBezTo>
                  <a:cubicBezTo>
                    <a:pt x="1024" y="447"/>
                    <a:pt x="1028" y="441"/>
                    <a:pt x="1034" y="439"/>
                  </a:cubicBezTo>
                  <a:cubicBezTo>
                    <a:pt x="1040" y="438"/>
                    <a:pt x="1046" y="441"/>
                    <a:pt x="1048" y="448"/>
                  </a:cubicBezTo>
                  <a:cubicBezTo>
                    <a:pt x="1050" y="459"/>
                    <a:pt x="1053" y="470"/>
                    <a:pt x="1055" y="482"/>
                  </a:cubicBezTo>
                  <a:cubicBezTo>
                    <a:pt x="1056" y="488"/>
                    <a:pt x="1052" y="494"/>
                    <a:pt x="1046" y="495"/>
                  </a:cubicBezTo>
                  <a:cubicBezTo>
                    <a:pt x="1045" y="495"/>
                    <a:pt x="1045" y="495"/>
                    <a:pt x="1044" y="495"/>
                  </a:cubicBezTo>
                  <a:close/>
                  <a:moveTo>
                    <a:pt x="1027" y="429"/>
                  </a:moveTo>
                  <a:cubicBezTo>
                    <a:pt x="1023" y="429"/>
                    <a:pt x="1018" y="425"/>
                    <a:pt x="1017" y="421"/>
                  </a:cubicBezTo>
                  <a:cubicBezTo>
                    <a:pt x="1013" y="410"/>
                    <a:pt x="1010" y="399"/>
                    <a:pt x="1006" y="389"/>
                  </a:cubicBezTo>
                  <a:cubicBezTo>
                    <a:pt x="1003" y="383"/>
                    <a:pt x="1006" y="376"/>
                    <a:pt x="1012" y="374"/>
                  </a:cubicBezTo>
                  <a:cubicBezTo>
                    <a:pt x="1018" y="372"/>
                    <a:pt x="1025" y="375"/>
                    <a:pt x="1027" y="381"/>
                  </a:cubicBezTo>
                  <a:cubicBezTo>
                    <a:pt x="1031" y="392"/>
                    <a:pt x="1035" y="403"/>
                    <a:pt x="1038" y="414"/>
                  </a:cubicBezTo>
                  <a:cubicBezTo>
                    <a:pt x="1040" y="420"/>
                    <a:pt x="1037" y="426"/>
                    <a:pt x="1031" y="428"/>
                  </a:cubicBezTo>
                  <a:cubicBezTo>
                    <a:pt x="1030" y="428"/>
                    <a:pt x="1028" y="429"/>
                    <a:pt x="1027" y="429"/>
                  </a:cubicBezTo>
                  <a:close/>
                  <a:moveTo>
                    <a:pt x="1003" y="364"/>
                  </a:moveTo>
                  <a:cubicBezTo>
                    <a:pt x="999" y="364"/>
                    <a:pt x="995" y="362"/>
                    <a:pt x="993" y="358"/>
                  </a:cubicBezTo>
                  <a:cubicBezTo>
                    <a:pt x="988" y="347"/>
                    <a:pt x="983" y="337"/>
                    <a:pt x="978" y="327"/>
                  </a:cubicBezTo>
                  <a:cubicBezTo>
                    <a:pt x="975" y="322"/>
                    <a:pt x="977" y="315"/>
                    <a:pt x="983" y="312"/>
                  </a:cubicBezTo>
                  <a:cubicBezTo>
                    <a:pt x="988" y="309"/>
                    <a:pt x="995" y="311"/>
                    <a:pt x="998" y="317"/>
                  </a:cubicBezTo>
                  <a:cubicBezTo>
                    <a:pt x="1004" y="327"/>
                    <a:pt x="1009" y="338"/>
                    <a:pt x="1013" y="348"/>
                  </a:cubicBezTo>
                  <a:cubicBezTo>
                    <a:pt x="1016" y="354"/>
                    <a:pt x="1013" y="361"/>
                    <a:pt x="1008" y="363"/>
                  </a:cubicBezTo>
                  <a:cubicBezTo>
                    <a:pt x="1006" y="364"/>
                    <a:pt x="1005" y="364"/>
                    <a:pt x="1003" y="364"/>
                  </a:cubicBezTo>
                  <a:close/>
                  <a:moveTo>
                    <a:pt x="971" y="304"/>
                  </a:moveTo>
                  <a:cubicBezTo>
                    <a:pt x="967" y="304"/>
                    <a:pt x="964" y="302"/>
                    <a:pt x="962" y="298"/>
                  </a:cubicBezTo>
                  <a:cubicBezTo>
                    <a:pt x="956" y="288"/>
                    <a:pt x="950" y="279"/>
                    <a:pt x="943" y="270"/>
                  </a:cubicBezTo>
                  <a:cubicBezTo>
                    <a:pt x="940" y="265"/>
                    <a:pt x="941" y="257"/>
                    <a:pt x="946" y="254"/>
                  </a:cubicBezTo>
                  <a:cubicBezTo>
                    <a:pt x="952" y="250"/>
                    <a:pt x="959" y="252"/>
                    <a:pt x="962" y="257"/>
                  </a:cubicBezTo>
                  <a:cubicBezTo>
                    <a:pt x="969" y="267"/>
                    <a:pt x="975" y="276"/>
                    <a:pt x="981" y="286"/>
                  </a:cubicBezTo>
                  <a:cubicBezTo>
                    <a:pt x="984" y="292"/>
                    <a:pt x="983" y="299"/>
                    <a:pt x="977" y="302"/>
                  </a:cubicBezTo>
                  <a:cubicBezTo>
                    <a:pt x="975" y="303"/>
                    <a:pt x="973" y="304"/>
                    <a:pt x="971" y="304"/>
                  </a:cubicBezTo>
                  <a:close/>
                  <a:moveTo>
                    <a:pt x="13" y="258"/>
                  </a:moveTo>
                  <a:cubicBezTo>
                    <a:pt x="10" y="258"/>
                    <a:pt x="8" y="257"/>
                    <a:pt x="6" y="255"/>
                  </a:cubicBezTo>
                  <a:cubicBezTo>
                    <a:pt x="1" y="252"/>
                    <a:pt x="0" y="244"/>
                    <a:pt x="3" y="239"/>
                  </a:cubicBezTo>
                  <a:cubicBezTo>
                    <a:pt x="10" y="230"/>
                    <a:pt x="18" y="221"/>
                    <a:pt x="25" y="212"/>
                  </a:cubicBezTo>
                  <a:cubicBezTo>
                    <a:pt x="29" y="207"/>
                    <a:pt x="36" y="206"/>
                    <a:pt x="41" y="210"/>
                  </a:cubicBezTo>
                  <a:cubicBezTo>
                    <a:pt x="46" y="214"/>
                    <a:pt x="46" y="222"/>
                    <a:pt x="42" y="226"/>
                  </a:cubicBezTo>
                  <a:cubicBezTo>
                    <a:pt x="35" y="235"/>
                    <a:pt x="28" y="244"/>
                    <a:pt x="22" y="253"/>
                  </a:cubicBezTo>
                  <a:cubicBezTo>
                    <a:pt x="19" y="256"/>
                    <a:pt x="16" y="258"/>
                    <a:pt x="13" y="258"/>
                  </a:cubicBezTo>
                  <a:close/>
                  <a:moveTo>
                    <a:pt x="933" y="247"/>
                  </a:moveTo>
                  <a:cubicBezTo>
                    <a:pt x="929" y="247"/>
                    <a:pt x="926" y="245"/>
                    <a:pt x="924" y="242"/>
                  </a:cubicBezTo>
                  <a:cubicBezTo>
                    <a:pt x="917" y="234"/>
                    <a:pt x="910" y="225"/>
                    <a:pt x="902" y="216"/>
                  </a:cubicBezTo>
                  <a:cubicBezTo>
                    <a:pt x="898" y="212"/>
                    <a:pt x="899" y="205"/>
                    <a:pt x="903" y="200"/>
                  </a:cubicBezTo>
                  <a:cubicBezTo>
                    <a:pt x="908" y="196"/>
                    <a:pt x="915" y="197"/>
                    <a:pt x="919" y="202"/>
                  </a:cubicBezTo>
                  <a:cubicBezTo>
                    <a:pt x="927" y="210"/>
                    <a:pt x="934" y="219"/>
                    <a:pt x="942" y="229"/>
                  </a:cubicBezTo>
                  <a:cubicBezTo>
                    <a:pt x="945" y="234"/>
                    <a:pt x="944" y="241"/>
                    <a:pt x="940" y="245"/>
                  </a:cubicBezTo>
                  <a:cubicBezTo>
                    <a:pt x="937" y="246"/>
                    <a:pt x="935" y="247"/>
                    <a:pt x="933" y="247"/>
                  </a:cubicBezTo>
                  <a:close/>
                  <a:moveTo>
                    <a:pt x="57" y="205"/>
                  </a:moveTo>
                  <a:cubicBezTo>
                    <a:pt x="54" y="205"/>
                    <a:pt x="51" y="204"/>
                    <a:pt x="49" y="202"/>
                  </a:cubicBezTo>
                  <a:cubicBezTo>
                    <a:pt x="44" y="197"/>
                    <a:pt x="44" y="190"/>
                    <a:pt x="48" y="186"/>
                  </a:cubicBezTo>
                  <a:cubicBezTo>
                    <a:pt x="56" y="177"/>
                    <a:pt x="65" y="169"/>
                    <a:pt x="73" y="161"/>
                  </a:cubicBezTo>
                  <a:cubicBezTo>
                    <a:pt x="78" y="157"/>
                    <a:pt x="85" y="157"/>
                    <a:pt x="89" y="161"/>
                  </a:cubicBezTo>
                  <a:cubicBezTo>
                    <a:pt x="93" y="166"/>
                    <a:pt x="93" y="173"/>
                    <a:pt x="89" y="177"/>
                  </a:cubicBezTo>
                  <a:cubicBezTo>
                    <a:pt x="80" y="185"/>
                    <a:pt x="72" y="193"/>
                    <a:pt x="65" y="201"/>
                  </a:cubicBezTo>
                  <a:cubicBezTo>
                    <a:pt x="63" y="204"/>
                    <a:pt x="60" y="205"/>
                    <a:pt x="57" y="205"/>
                  </a:cubicBezTo>
                  <a:close/>
                  <a:moveTo>
                    <a:pt x="887" y="195"/>
                  </a:moveTo>
                  <a:cubicBezTo>
                    <a:pt x="884" y="195"/>
                    <a:pt x="882" y="194"/>
                    <a:pt x="879" y="192"/>
                  </a:cubicBezTo>
                  <a:cubicBezTo>
                    <a:pt x="871" y="184"/>
                    <a:pt x="863" y="176"/>
                    <a:pt x="855" y="168"/>
                  </a:cubicBezTo>
                  <a:cubicBezTo>
                    <a:pt x="850" y="164"/>
                    <a:pt x="850" y="157"/>
                    <a:pt x="854" y="152"/>
                  </a:cubicBezTo>
                  <a:cubicBezTo>
                    <a:pt x="858" y="148"/>
                    <a:pt x="865" y="147"/>
                    <a:pt x="870" y="152"/>
                  </a:cubicBezTo>
                  <a:cubicBezTo>
                    <a:pt x="879" y="159"/>
                    <a:pt x="887" y="168"/>
                    <a:pt x="895" y="176"/>
                  </a:cubicBezTo>
                  <a:cubicBezTo>
                    <a:pt x="900" y="180"/>
                    <a:pt x="900" y="188"/>
                    <a:pt x="895" y="192"/>
                  </a:cubicBezTo>
                  <a:cubicBezTo>
                    <a:pt x="893" y="194"/>
                    <a:pt x="890" y="195"/>
                    <a:pt x="887" y="195"/>
                  </a:cubicBezTo>
                  <a:close/>
                  <a:moveTo>
                    <a:pt x="106" y="158"/>
                  </a:moveTo>
                  <a:cubicBezTo>
                    <a:pt x="103" y="158"/>
                    <a:pt x="100" y="156"/>
                    <a:pt x="98" y="154"/>
                  </a:cubicBezTo>
                  <a:cubicBezTo>
                    <a:pt x="94" y="149"/>
                    <a:pt x="94" y="142"/>
                    <a:pt x="99" y="138"/>
                  </a:cubicBezTo>
                  <a:cubicBezTo>
                    <a:pt x="108" y="130"/>
                    <a:pt x="117" y="123"/>
                    <a:pt x="127" y="116"/>
                  </a:cubicBezTo>
                  <a:cubicBezTo>
                    <a:pt x="132" y="112"/>
                    <a:pt x="139" y="113"/>
                    <a:pt x="143" y="118"/>
                  </a:cubicBezTo>
                  <a:cubicBezTo>
                    <a:pt x="146" y="123"/>
                    <a:pt x="145" y="130"/>
                    <a:pt x="140" y="134"/>
                  </a:cubicBezTo>
                  <a:cubicBezTo>
                    <a:pt x="131" y="141"/>
                    <a:pt x="122" y="148"/>
                    <a:pt x="114" y="155"/>
                  </a:cubicBezTo>
                  <a:cubicBezTo>
                    <a:pt x="112" y="157"/>
                    <a:pt x="109" y="158"/>
                    <a:pt x="106" y="158"/>
                  </a:cubicBezTo>
                  <a:close/>
                  <a:moveTo>
                    <a:pt x="836" y="149"/>
                  </a:moveTo>
                  <a:cubicBezTo>
                    <a:pt x="834" y="149"/>
                    <a:pt x="831" y="148"/>
                    <a:pt x="829" y="147"/>
                  </a:cubicBezTo>
                  <a:cubicBezTo>
                    <a:pt x="821" y="140"/>
                    <a:pt x="812" y="133"/>
                    <a:pt x="802" y="126"/>
                  </a:cubicBezTo>
                  <a:cubicBezTo>
                    <a:pt x="797" y="123"/>
                    <a:pt x="796" y="116"/>
                    <a:pt x="800" y="111"/>
                  </a:cubicBezTo>
                  <a:cubicBezTo>
                    <a:pt x="803" y="105"/>
                    <a:pt x="810" y="104"/>
                    <a:pt x="815" y="108"/>
                  </a:cubicBezTo>
                  <a:cubicBezTo>
                    <a:pt x="825" y="115"/>
                    <a:pt x="834" y="122"/>
                    <a:pt x="843" y="129"/>
                  </a:cubicBezTo>
                  <a:cubicBezTo>
                    <a:pt x="848" y="133"/>
                    <a:pt x="849" y="140"/>
                    <a:pt x="845" y="145"/>
                  </a:cubicBezTo>
                  <a:cubicBezTo>
                    <a:pt x="843" y="148"/>
                    <a:pt x="840" y="149"/>
                    <a:pt x="836" y="149"/>
                  </a:cubicBezTo>
                  <a:close/>
                  <a:moveTo>
                    <a:pt x="162" y="117"/>
                  </a:moveTo>
                  <a:cubicBezTo>
                    <a:pt x="158" y="117"/>
                    <a:pt x="154" y="115"/>
                    <a:pt x="152" y="111"/>
                  </a:cubicBezTo>
                  <a:cubicBezTo>
                    <a:pt x="149" y="106"/>
                    <a:pt x="150" y="99"/>
                    <a:pt x="155" y="96"/>
                  </a:cubicBezTo>
                  <a:cubicBezTo>
                    <a:pt x="165" y="89"/>
                    <a:pt x="175" y="83"/>
                    <a:pt x="185" y="77"/>
                  </a:cubicBezTo>
                  <a:cubicBezTo>
                    <a:pt x="191" y="74"/>
                    <a:pt x="198" y="76"/>
                    <a:pt x="201" y="82"/>
                  </a:cubicBezTo>
                  <a:cubicBezTo>
                    <a:pt x="204" y="87"/>
                    <a:pt x="202" y="94"/>
                    <a:pt x="197" y="97"/>
                  </a:cubicBezTo>
                  <a:cubicBezTo>
                    <a:pt x="187" y="103"/>
                    <a:pt x="177" y="109"/>
                    <a:pt x="168" y="115"/>
                  </a:cubicBezTo>
                  <a:cubicBezTo>
                    <a:pt x="166" y="116"/>
                    <a:pt x="164" y="117"/>
                    <a:pt x="162" y="117"/>
                  </a:cubicBezTo>
                  <a:close/>
                  <a:moveTo>
                    <a:pt x="780" y="109"/>
                  </a:moveTo>
                  <a:cubicBezTo>
                    <a:pt x="778" y="109"/>
                    <a:pt x="776" y="109"/>
                    <a:pt x="774" y="108"/>
                  </a:cubicBezTo>
                  <a:cubicBezTo>
                    <a:pt x="765" y="102"/>
                    <a:pt x="755" y="96"/>
                    <a:pt x="745" y="91"/>
                  </a:cubicBezTo>
                  <a:cubicBezTo>
                    <a:pt x="740" y="88"/>
                    <a:pt x="738" y="81"/>
                    <a:pt x="741" y="75"/>
                  </a:cubicBezTo>
                  <a:cubicBezTo>
                    <a:pt x="744" y="70"/>
                    <a:pt x="750" y="68"/>
                    <a:pt x="756" y="71"/>
                  </a:cubicBezTo>
                  <a:cubicBezTo>
                    <a:pt x="766" y="76"/>
                    <a:pt x="776" y="82"/>
                    <a:pt x="786" y="88"/>
                  </a:cubicBezTo>
                  <a:cubicBezTo>
                    <a:pt x="792" y="92"/>
                    <a:pt x="793" y="99"/>
                    <a:pt x="790" y="104"/>
                  </a:cubicBezTo>
                  <a:cubicBezTo>
                    <a:pt x="788" y="108"/>
                    <a:pt x="784" y="109"/>
                    <a:pt x="780" y="109"/>
                  </a:cubicBezTo>
                  <a:close/>
                  <a:moveTo>
                    <a:pt x="221" y="83"/>
                  </a:moveTo>
                  <a:cubicBezTo>
                    <a:pt x="217" y="83"/>
                    <a:pt x="213" y="80"/>
                    <a:pt x="211" y="76"/>
                  </a:cubicBezTo>
                  <a:cubicBezTo>
                    <a:pt x="208" y="71"/>
                    <a:pt x="211" y="64"/>
                    <a:pt x="216" y="61"/>
                  </a:cubicBezTo>
                  <a:cubicBezTo>
                    <a:pt x="227" y="56"/>
                    <a:pt x="237" y="51"/>
                    <a:pt x="248" y="46"/>
                  </a:cubicBezTo>
                  <a:cubicBezTo>
                    <a:pt x="254" y="44"/>
                    <a:pt x="261" y="47"/>
                    <a:pt x="263" y="52"/>
                  </a:cubicBezTo>
                  <a:cubicBezTo>
                    <a:pt x="265" y="58"/>
                    <a:pt x="263" y="65"/>
                    <a:pt x="257" y="67"/>
                  </a:cubicBezTo>
                  <a:cubicBezTo>
                    <a:pt x="247" y="72"/>
                    <a:pt x="236" y="76"/>
                    <a:pt x="226" y="81"/>
                  </a:cubicBezTo>
                  <a:cubicBezTo>
                    <a:pt x="225" y="82"/>
                    <a:pt x="223" y="83"/>
                    <a:pt x="221" y="83"/>
                  </a:cubicBezTo>
                  <a:close/>
                  <a:moveTo>
                    <a:pt x="720" y="77"/>
                  </a:moveTo>
                  <a:cubicBezTo>
                    <a:pt x="718" y="77"/>
                    <a:pt x="717" y="76"/>
                    <a:pt x="715" y="76"/>
                  </a:cubicBezTo>
                  <a:cubicBezTo>
                    <a:pt x="705" y="71"/>
                    <a:pt x="694" y="66"/>
                    <a:pt x="684" y="62"/>
                  </a:cubicBezTo>
                  <a:cubicBezTo>
                    <a:pt x="678" y="60"/>
                    <a:pt x="675" y="53"/>
                    <a:pt x="678" y="48"/>
                  </a:cubicBezTo>
                  <a:cubicBezTo>
                    <a:pt x="680" y="42"/>
                    <a:pt x="687" y="39"/>
                    <a:pt x="692" y="41"/>
                  </a:cubicBezTo>
                  <a:cubicBezTo>
                    <a:pt x="703" y="46"/>
                    <a:pt x="714" y="50"/>
                    <a:pt x="725" y="55"/>
                  </a:cubicBezTo>
                  <a:cubicBezTo>
                    <a:pt x="730" y="58"/>
                    <a:pt x="733" y="65"/>
                    <a:pt x="730" y="70"/>
                  </a:cubicBezTo>
                  <a:cubicBezTo>
                    <a:pt x="728" y="74"/>
                    <a:pt x="724" y="77"/>
                    <a:pt x="720" y="77"/>
                  </a:cubicBezTo>
                  <a:close/>
                  <a:moveTo>
                    <a:pt x="285" y="56"/>
                  </a:moveTo>
                  <a:cubicBezTo>
                    <a:pt x="280" y="56"/>
                    <a:pt x="276" y="53"/>
                    <a:pt x="274" y="48"/>
                  </a:cubicBezTo>
                  <a:cubicBezTo>
                    <a:pt x="272" y="42"/>
                    <a:pt x="275" y="36"/>
                    <a:pt x="281" y="34"/>
                  </a:cubicBezTo>
                  <a:cubicBezTo>
                    <a:pt x="292" y="30"/>
                    <a:pt x="303" y="26"/>
                    <a:pt x="314" y="23"/>
                  </a:cubicBezTo>
                  <a:cubicBezTo>
                    <a:pt x="320" y="21"/>
                    <a:pt x="326" y="25"/>
                    <a:pt x="328" y="31"/>
                  </a:cubicBezTo>
                  <a:cubicBezTo>
                    <a:pt x="330" y="37"/>
                    <a:pt x="326" y="43"/>
                    <a:pt x="320" y="45"/>
                  </a:cubicBezTo>
                  <a:cubicBezTo>
                    <a:pt x="310" y="48"/>
                    <a:pt x="299" y="51"/>
                    <a:pt x="288" y="55"/>
                  </a:cubicBezTo>
                  <a:cubicBezTo>
                    <a:pt x="287" y="56"/>
                    <a:pt x="286" y="56"/>
                    <a:pt x="285" y="56"/>
                  </a:cubicBezTo>
                  <a:close/>
                  <a:moveTo>
                    <a:pt x="656" y="51"/>
                  </a:moveTo>
                  <a:cubicBezTo>
                    <a:pt x="655" y="51"/>
                    <a:pt x="653" y="51"/>
                    <a:pt x="652" y="51"/>
                  </a:cubicBezTo>
                  <a:cubicBezTo>
                    <a:pt x="642" y="47"/>
                    <a:pt x="631" y="44"/>
                    <a:pt x="620" y="41"/>
                  </a:cubicBezTo>
                  <a:cubicBezTo>
                    <a:pt x="614" y="40"/>
                    <a:pt x="610" y="34"/>
                    <a:pt x="612" y="28"/>
                  </a:cubicBezTo>
                  <a:cubicBezTo>
                    <a:pt x="613" y="21"/>
                    <a:pt x="620" y="18"/>
                    <a:pt x="626" y="19"/>
                  </a:cubicBezTo>
                  <a:cubicBezTo>
                    <a:pt x="637" y="22"/>
                    <a:pt x="648" y="26"/>
                    <a:pt x="659" y="29"/>
                  </a:cubicBezTo>
                  <a:cubicBezTo>
                    <a:pt x="665" y="31"/>
                    <a:pt x="669" y="38"/>
                    <a:pt x="667" y="44"/>
                  </a:cubicBezTo>
                  <a:cubicBezTo>
                    <a:pt x="665" y="48"/>
                    <a:pt x="661" y="51"/>
                    <a:pt x="656" y="51"/>
                  </a:cubicBezTo>
                  <a:close/>
                  <a:moveTo>
                    <a:pt x="351" y="37"/>
                  </a:moveTo>
                  <a:cubicBezTo>
                    <a:pt x="345" y="37"/>
                    <a:pt x="341" y="33"/>
                    <a:pt x="339" y="28"/>
                  </a:cubicBezTo>
                  <a:cubicBezTo>
                    <a:pt x="338" y="22"/>
                    <a:pt x="342" y="16"/>
                    <a:pt x="348" y="14"/>
                  </a:cubicBezTo>
                  <a:cubicBezTo>
                    <a:pt x="359" y="12"/>
                    <a:pt x="371" y="10"/>
                    <a:pt x="382" y="8"/>
                  </a:cubicBezTo>
                  <a:cubicBezTo>
                    <a:pt x="389" y="7"/>
                    <a:pt x="394" y="11"/>
                    <a:pt x="395" y="17"/>
                  </a:cubicBezTo>
                  <a:cubicBezTo>
                    <a:pt x="396" y="23"/>
                    <a:pt x="392" y="29"/>
                    <a:pt x="386" y="30"/>
                  </a:cubicBezTo>
                  <a:cubicBezTo>
                    <a:pt x="375" y="32"/>
                    <a:pt x="364" y="34"/>
                    <a:pt x="353" y="37"/>
                  </a:cubicBezTo>
                  <a:cubicBezTo>
                    <a:pt x="352" y="37"/>
                    <a:pt x="351" y="37"/>
                    <a:pt x="351" y="37"/>
                  </a:cubicBezTo>
                  <a:close/>
                  <a:moveTo>
                    <a:pt x="589" y="34"/>
                  </a:moveTo>
                  <a:cubicBezTo>
                    <a:pt x="589" y="34"/>
                    <a:pt x="588" y="34"/>
                    <a:pt x="587" y="34"/>
                  </a:cubicBezTo>
                  <a:cubicBezTo>
                    <a:pt x="576" y="32"/>
                    <a:pt x="565" y="30"/>
                    <a:pt x="554" y="28"/>
                  </a:cubicBezTo>
                  <a:cubicBezTo>
                    <a:pt x="548" y="27"/>
                    <a:pt x="543" y="22"/>
                    <a:pt x="544" y="15"/>
                  </a:cubicBezTo>
                  <a:cubicBezTo>
                    <a:pt x="545" y="9"/>
                    <a:pt x="551" y="5"/>
                    <a:pt x="557" y="6"/>
                  </a:cubicBezTo>
                  <a:cubicBezTo>
                    <a:pt x="569" y="7"/>
                    <a:pt x="580" y="9"/>
                    <a:pt x="592" y="12"/>
                  </a:cubicBezTo>
                  <a:cubicBezTo>
                    <a:pt x="598" y="13"/>
                    <a:pt x="602" y="19"/>
                    <a:pt x="600" y="25"/>
                  </a:cubicBezTo>
                  <a:cubicBezTo>
                    <a:pt x="599" y="30"/>
                    <a:pt x="595" y="34"/>
                    <a:pt x="589" y="34"/>
                  </a:cubicBezTo>
                  <a:close/>
                  <a:moveTo>
                    <a:pt x="418" y="26"/>
                  </a:moveTo>
                  <a:cubicBezTo>
                    <a:pt x="413" y="26"/>
                    <a:pt x="408" y="22"/>
                    <a:pt x="407" y="16"/>
                  </a:cubicBezTo>
                  <a:cubicBezTo>
                    <a:pt x="406" y="9"/>
                    <a:pt x="411" y="4"/>
                    <a:pt x="417" y="3"/>
                  </a:cubicBezTo>
                  <a:cubicBezTo>
                    <a:pt x="429" y="2"/>
                    <a:pt x="441" y="1"/>
                    <a:pt x="452" y="1"/>
                  </a:cubicBezTo>
                  <a:cubicBezTo>
                    <a:pt x="459" y="1"/>
                    <a:pt x="464" y="5"/>
                    <a:pt x="464" y="12"/>
                  </a:cubicBezTo>
                  <a:cubicBezTo>
                    <a:pt x="464" y="18"/>
                    <a:pt x="459" y="23"/>
                    <a:pt x="453" y="23"/>
                  </a:cubicBezTo>
                  <a:cubicBezTo>
                    <a:pt x="442" y="24"/>
                    <a:pt x="431" y="25"/>
                    <a:pt x="419" y="26"/>
                  </a:cubicBezTo>
                  <a:cubicBezTo>
                    <a:pt x="419" y="26"/>
                    <a:pt x="419" y="26"/>
                    <a:pt x="418" y="26"/>
                  </a:cubicBezTo>
                  <a:close/>
                  <a:moveTo>
                    <a:pt x="521" y="25"/>
                  </a:moveTo>
                  <a:cubicBezTo>
                    <a:pt x="521" y="25"/>
                    <a:pt x="521" y="25"/>
                    <a:pt x="520" y="25"/>
                  </a:cubicBezTo>
                  <a:cubicBezTo>
                    <a:pt x="509" y="24"/>
                    <a:pt x="498" y="23"/>
                    <a:pt x="487" y="23"/>
                  </a:cubicBezTo>
                  <a:cubicBezTo>
                    <a:pt x="481" y="23"/>
                    <a:pt x="476" y="18"/>
                    <a:pt x="476" y="12"/>
                  </a:cubicBezTo>
                  <a:cubicBezTo>
                    <a:pt x="476" y="5"/>
                    <a:pt x="481" y="0"/>
                    <a:pt x="487" y="0"/>
                  </a:cubicBezTo>
                  <a:cubicBezTo>
                    <a:pt x="499" y="1"/>
                    <a:pt x="511" y="1"/>
                    <a:pt x="522" y="2"/>
                  </a:cubicBezTo>
                  <a:cubicBezTo>
                    <a:pt x="528" y="3"/>
                    <a:pt x="533" y="8"/>
                    <a:pt x="533" y="14"/>
                  </a:cubicBezTo>
                  <a:cubicBezTo>
                    <a:pt x="532" y="20"/>
                    <a:pt x="527" y="25"/>
                    <a:pt x="521" y="25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îṥliḑe">
              <a:extLst>
                <a:ext uri="{FF2B5EF4-FFF2-40B4-BE49-F238E27FC236}">
                  <a16:creationId xmlns:a16="http://schemas.microsoft.com/office/drawing/2014/main" id="{7657C70C-4ADD-4764-A3BE-7175DA8BE838}"/>
                </a:ext>
              </a:extLst>
            </p:cNvPr>
            <p:cNvSpPr/>
            <p:nvPr/>
          </p:nvSpPr>
          <p:spPr bwMode="auto">
            <a:xfrm>
              <a:off x="2568823" y="2842711"/>
              <a:ext cx="113333" cy="44348"/>
            </a:xfrm>
            <a:custGeom>
              <a:avLst/>
              <a:gdLst/>
              <a:ahLst/>
              <a:cxnLst>
                <a:cxn ang="0">
                  <a:pos x="46" y="23"/>
                </a:cxn>
                <a:cxn ang="0">
                  <a:pos x="46" y="23"/>
                </a:cxn>
                <a:cxn ang="0">
                  <a:pos x="29" y="23"/>
                </a:cxn>
                <a:cxn ang="0">
                  <a:pos x="28" y="23"/>
                </a:cxn>
                <a:cxn ang="0">
                  <a:pos x="12" y="23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8" y="0"/>
                </a:cxn>
                <a:cxn ang="0">
                  <a:pos x="29" y="0"/>
                </a:cxn>
                <a:cxn ang="0">
                  <a:pos x="46" y="1"/>
                </a:cxn>
                <a:cxn ang="0">
                  <a:pos x="57" y="12"/>
                </a:cxn>
                <a:cxn ang="0">
                  <a:pos x="46" y="23"/>
                </a:cxn>
              </a:cxnLst>
              <a:rect l="0" t="0" r="r" b="b"/>
              <a:pathLst>
                <a:path w="57" h="23"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8" y="23"/>
                  </a:cubicBezTo>
                  <a:cubicBezTo>
                    <a:pt x="23" y="23"/>
                    <a:pt x="17" y="23"/>
                    <a:pt x="12" y="23"/>
                  </a:cubicBez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" y="0"/>
                    <a:pt x="23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2" y="1"/>
                    <a:pt x="57" y="6"/>
                    <a:pt x="57" y="12"/>
                  </a:cubicBezTo>
                  <a:cubicBezTo>
                    <a:pt x="57" y="18"/>
                    <a:pt x="52" y="23"/>
                    <a:pt x="46" y="23"/>
                  </a:cubicBezTo>
                  <a:close/>
                </a:path>
              </a:pathLst>
            </a:custGeom>
            <a:solidFill>
              <a:srgbClr val="DCDBD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ḷíḋe">
              <a:extLst>
                <a:ext uri="{FF2B5EF4-FFF2-40B4-BE49-F238E27FC236}">
                  <a16:creationId xmlns:a16="http://schemas.microsoft.com/office/drawing/2014/main" id="{3803C093-E659-4EBA-AFE7-24F2764139C5}"/>
                </a:ext>
              </a:extLst>
            </p:cNvPr>
            <p:cNvSpPr/>
            <p:nvPr/>
          </p:nvSpPr>
          <p:spPr bwMode="auto">
            <a:xfrm>
              <a:off x="2703508" y="2844353"/>
              <a:ext cx="2210814" cy="1491396"/>
            </a:xfrm>
            <a:custGeom>
              <a:avLst/>
              <a:gdLst/>
              <a:ahLst/>
              <a:cxnLst>
                <a:cxn ang="0">
                  <a:pos x="185" y="727"/>
                </a:cxn>
                <a:cxn ang="0">
                  <a:pos x="195" y="722"/>
                </a:cxn>
                <a:cxn ang="0">
                  <a:pos x="210" y="727"/>
                </a:cxn>
                <a:cxn ang="0">
                  <a:pos x="293" y="663"/>
                </a:cxn>
                <a:cxn ang="0">
                  <a:pos x="328" y="670"/>
                </a:cxn>
                <a:cxn ang="0">
                  <a:pos x="364" y="655"/>
                </a:cxn>
                <a:cxn ang="0">
                  <a:pos x="385" y="620"/>
                </a:cxn>
                <a:cxn ang="0">
                  <a:pos x="390" y="641"/>
                </a:cxn>
                <a:cxn ang="0">
                  <a:pos x="492" y="581"/>
                </a:cxn>
                <a:cxn ang="0">
                  <a:pos x="502" y="576"/>
                </a:cxn>
                <a:cxn ang="0">
                  <a:pos x="517" y="582"/>
                </a:cxn>
                <a:cxn ang="0">
                  <a:pos x="599" y="518"/>
                </a:cxn>
                <a:cxn ang="0">
                  <a:pos x="635" y="525"/>
                </a:cxn>
                <a:cxn ang="0">
                  <a:pos x="670" y="509"/>
                </a:cxn>
                <a:cxn ang="0">
                  <a:pos x="691" y="474"/>
                </a:cxn>
                <a:cxn ang="0">
                  <a:pos x="696" y="496"/>
                </a:cxn>
                <a:cxn ang="0">
                  <a:pos x="798" y="436"/>
                </a:cxn>
                <a:cxn ang="0">
                  <a:pos x="808" y="431"/>
                </a:cxn>
                <a:cxn ang="0">
                  <a:pos x="823" y="436"/>
                </a:cxn>
                <a:cxn ang="0">
                  <a:pos x="905" y="372"/>
                </a:cxn>
                <a:cxn ang="0">
                  <a:pos x="941" y="379"/>
                </a:cxn>
                <a:cxn ang="0">
                  <a:pos x="976" y="364"/>
                </a:cxn>
                <a:cxn ang="0">
                  <a:pos x="997" y="328"/>
                </a:cxn>
                <a:cxn ang="0">
                  <a:pos x="1030" y="338"/>
                </a:cxn>
                <a:cxn ang="0">
                  <a:pos x="1052" y="295"/>
                </a:cxn>
                <a:cxn ang="0">
                  <a:pos x="1090" y="286"/>
                </a:cxn>
                <a:cxn ang="0">
                  <a:pos x="1088" y="244"/>
                </a:cxn>
                <a:cxn ang="0">
                  <a:pos x="1098" y="260"/>
                </a:cxn>
                <a:cxn ang="0">
                  <a:pos x="1117" y="146"/>
                </a:cxn>
                <a:cxn ang="0">
                  <a:pos x="1084" y="122"/>
                </a:cxn>
                <a:cxn ang="0">
                  <a:pos x="1099" y="127"/>
                </a:cxn>
                <a:cxn ang="0">
                  <a:pos x="1019" y="57"/>
                </a:cxn>
                <a:cxn ang="0">
                  <a:pos x="1061" y="72"/>
                </a:cxn>
                <a:cxn ang="0">
                  <a:pos x="947" y="30"/>
                </a:cxn>
                <a:cxn ang="0">
                  <a:pos x="925" y="41"/>
                </a:cxn>
                <a:cxn ang="0">
                  <a:pos x="925" y="18"/>
                </a:cxn>
                <a:cxn ang="0">
                  <a:pos x="823" y="39"/>
                </a:cxn>
                <a:cxn ang="0">
                  <a:pos x="857" y="40"/>
                </a:cxn>
                <a:cxn ang="0">
                  <a:pos x="756" y="15"/>
                </a:cxn>
                <a:cxn ang="0">
                  <a:pos x="722" y="37"/>
                </a:cxn>
                <a:cxn ang="0">
                  <a:pos x="733" y="26"/>
                </a:cxn>
                <a:cxn ang="0">
                  <a:pos x="609" y="23"/>
                </a:cxn>
                <a:cxn ang="0">
                  <a:pos x="587" y="34"/>
                </a:cxn>
                <a:cxn ang="0">
                  <a:pos x="587" y="12"/>
                </a:cxn>
                <a:cxn ang="0">
                  <a:pos x="485" y="32"/>
                </a:cxn>
                <a:cxn ang="0">
                  <a:pos x="519" y="33"/>
                </a:cxn>
                <a:cxn ang="0">
                  <a:pos x="418" y="8"/>
                </a:cxn>
                <a:cxn ang="0">
                  <a:pos x="383" y="30"/>
                </a:cxn>
                <a:cxn ang="0">
                  <a:pos x="395" y="19"/>
                </a:cxn>
                <a:cxn ang="0">
                  <a:pos x="271" y="17"/>
                </a:cxn>
                <a:cxn ang="0">
                  <a:pos x="316" y="29"/>
                </a:cxn>
                <a:cxn ang="0">
                  <a:pos x="215" y="4"/>
                </a:cxn>
                <a:cxn ang="0">
                  <a:pos x="180" y="26"/>
                </a:cxn>
                <a:cxn ang="0">
                  <a:pos x="192" y="15"/>
                </a:cxn>
                <a:cxn ang="0">
                  <a:pos x="68" y="13"/>
                </a:cxn>
                <a:cxn ang="0">
                  <a:pos x="45" y="24"/>
                </a:cxn>
                <a:cxn ang="0">
                  <a:pos x="12" y="0"/>
                </a:cxn>
              </a:cxnLst>
              <a:rect l="0" t="0" r="r" b="b"/>
              <a:pathLst>
                <a:path w="1122" h="757">
                  <a:moveTo>
                    <a:pt x="144" y="757"/>
                  </a:moveTo>
                  <a:cubicBezTo>
                    <a:pt x="140" y="757"/>
                    <a:pt x="136" y="755"/>
                    <a:pt x="134" y="751"/>
                  </a:cubicBezTo>
                  <a:cubicBezTo>
                    <a:pt x="131" y="745"/>
                    <a:pt x="134" y="738"/>
                    <a:pt x="139" y="736"/>
                  </a:cubicBezTo>
                  <a:cubicBezTo>
                    <a:pt x="170" y="721"/>
                    <a:pt x="170" y="721"/>
                    <a:pt x="170" y="721"/>
                  </a:cubicBezTo>
                  <a:cubicBezTo>
                    <a:pt x="176" y="719"/>
                    <a:pt x="183" y="721"/>
                    <a:pt x="185" y="727"/>
                  </a:cubicBezTo>
                  <a:cubicBezTo>
                    <a:pt x="188" y="732"/>
                    <a:pt x="185" y="739"/>
                    <a:pt x="180" y="742"/>
                  </a:cubicBezTo>
                  <a:cubicBezTo>
                    <a:pt x="149" y="756"/>
                    <a:pt x="149" y="756"/>
                    <a:pt x="149" y="756"/>
                  </a:cubicBezTo>
                  <a:cubicBezTo>
                    <a:pt x="148" y="757"/>
                    <a:pt x="146" y="757"/>
                    <a:pt x="144" y="757"/>
                  </a:cubicBezTo>
                  <a:close/>
                  <a:moveTo>
                    <a:pt x="206" y="728"/>
                  </a:moveTo>
                  <a:cubicBezTo>
                    <a:pt x="201" y="728"/>
                    <a:pt x="197" y="726"/>
                    <a:pt x="195" y="722"/>
                  </a:cubicBezTo>
                  <a:cubicBezTo>
                    <a:pt x="193" y="716"/>
                    <a:pt x="195" y="709"/>
                    <a:pt x="201" y="707"/>
                  </a:cubicBezTo>
                  <a:cubicBezTo>
                    <a:pt x="231" y="692"/>
                    <a:pt x="231" y="692"/>
                    <a:pt x="231" y="692"/>
                  </a:cubicBezTo>
                  <a:cubicBezTo>
                    <a:pt x="237" y="690"/>
                    <a:pt x="244" y="692"/>
                    <a:pt x="247" y="698"/>
                  </a:cubicBezTo>
                  <a:cubicBezTo>
                    <a:pt x="249" y="703"/>
                    <a:pt x="247" y="710"/>
                    <a:pt x="241" y="713"/>
                  </a:cubicBezTo>
                  <a:cubicBezTo>
                    <a:pt x="210" y="727"/>
                    <a:pt x="210" y="727"/>
                    <a:pt x="210" y="727"/>
                  </a:cubicBezTo>
                  <a:cubicBezTo>
                    <a:pt x="209" y="728"/>
                    <a:pt x="207" y="728"/>
                    <a:pt x="206" y="728"/>
                  </a:cubicBezTo>
                  <a:close/>
                  <a:moveTo>
                    <a:pt x="267" y="699"/>
                  </a:moveTo>
                  <a:cubicBezTo>
                    <a:pt x="263" y="699"/>
                    <a:pt x="259" y="697"/>
                    <a:pt x="257" y="693"/>
                  </a:cubicBezTo>
                  <a:cubicBezTo>
                    <a:pt x="254" y="687"/>
                    <a:pt x="256" y="680"/>
                    <a:pt x="262" y="678"/>
                  </a:cubicBezTo>
                  <a:cubicBezTo>
                    <a:pt x="293" y="663"/>
                    <a:pt x="293" y="663"/>
                    <a:pt x="293" y="663"/>
                  </a:cubicBezTo>
                  <a:cubicBezTo>
                    <a:pt x="298" y="660"/>
                    <a:pt x="305" y="663"/>
                    <a:pt x="308" y="669"/>
                  </a:cubicBezTo>
                  <a:cubicBezTo>
                    <a:pt x="311" y="674"/>
                    <a:pt x="308" y="681"/>
                    <a:pt x="302" y="684"/>
                  </a:cubicBezTo>
                  <a:cubicBezTo>
                    <a:pt x="272" y="698"/>
                    <a:pt x="272" y="698"/>
                    <a:pt x="272" y="698"/>
                  </a:cubicBezTo>
                  <a:cubicBezTo>
                    <a:pt x="270" y="699"/>
                    <a:pt x="269" y="699"/>
                    <a:pt x="267" y="699"/>
                  </a:cubicBezTo>
                  <a:close/>
                  <a:moveTo>
                    <a:pt x="328" y="670"/>
                  </a:moveTo>
                  <a:cubicBezTo>
                    <a:pt x="324" y="670"/>
                    <a:pt x="320" y="668"/>
                    <a:pt x="318" y="664"/>
                  </a:cubicBezTo>
                  <a:cubicBezTo>
                    <a:pt x="315" y="658"/>
                    <a:pt x="318" y="651"/>
                    <a:pt x="323" y="649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360" y="631"/>
                    <a:pt x="366" y="634"/>
                    <a:pt x="369" y="639"/>
                  </a:cubicBezTo>
                  <a:cubicBezTo>
                    <a:pt x="372" y="645"/>
                    <a:pt x="369" y="652"/>
                    <a:pt x="364" y="655"/>
                  </a:cubicBezTo>
                  <a:cubicBezTo>
                    <a:pt x="333" y="669"/>
                    <a:pt x="333" y="669"/>
                    <a:pt x="333" y="669"/>
                  </a:cubicBezTo>
                  <a:cubicBezTo>
                    <a:pt x="332" y="670"/>
                    <a:pt x="330" y="670"/>
                    <a:pt x="328" y="670"/>
                  </a:cubicBezTo>
                  <a:close/>
                  <a:moveTo>
                    <a:pt x="390" y="641"/>
                  </a:moveTo>
                  <a:cubicBezTo>
                    <a:pt x="385" y="641"/>
                    <a:pt x="381" y="639"/>
                    <a:pt x="379" y="635"/>
                  </a:cubicBezTo>
                  <a:cubicBezTo>
                    <a:pt x="377" y="629"/>
                    <a:pt x="379" y="622"/>
                    <a:pt x="385" y="620"/>
                  </a:cubicBezTo>
                  <a:cubicBezTo>
                    <a:pt x="415" y="605"/>
                    <a:pt x="415" y="605"/>
                    <a:pt x="415" y="605"/>
                  </a:cubicBezTo>
                  <a:cubicBezTo>
                    <a:pt x="421" y="602"/>
                    <a:pt x="428" y="605"/>
                    <a:pt x="430" y="610"/>
                  </a:cubicBezTo>
                  <a:cubicBezTo>
                    <a:pt x="433" y="616"/>
                    <a:pt x="431" y="623"/>
                    <a:pt x="425" y="625"/>
                  </a:cubicBezTo>
                  <a:cubicBezTo>
                    <a:pt x="394" y="640"/>
                    <a:pt x="394" y="640"/>
                    <a:pt x="394" y="640"/>
                  </a:cubicBezTo>
                  <a:cubicBezTo>
                    <a:pt x="393" y="641"/>
                    <a:pt x="391" y="641"/>
                    <a:pt x="390" y="641"/>
                  </a:cubicBezTo>
                  <a:close/>
                  <a:moveTo>
                    <a:pt x="451" y="612"/>
                  </a:moveTo>
                  <a:cubicBezTo>
                    <a:pt x="447" y="612"/>
                    <a:pt x="442" y="610"/>
                    <a:pt x="441" y="606"/>
                  </a:cubicBezTo>
                  <a:cubicBezTo>
                    <a:pt x="438" y="600"/>
                    <a:pt x="440" y="593"/>
                    <a:pt x="446" y="590"/>
                  </a:cubicBezTo>
                  <a:cubicBezTo>
                    <a:pt x="477" y="576"/>
                    <a:pt x="477" y="576"/>
                    <a:pt x="477" y="576"/>
                  </a:cubicBezTo>
                  <a:cubicBezTo>
                    <a:pt x="482" y="573"/>
                    <a:pt x="489" y="576"/>
                    <a:pt x="492" y="581"/>
                  </a:cubicBezTo>
                  <a:cubicBezTo>
                    <a:pt x="494" y="587"/>
                    <a:pt x="492" y="594"/>
                    <a:pt x="486" y="596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54" y="612"/>
                    <a:pt x="452" y="612"/>
                    <a:pt x="451" y="612"/>
                  </a:cubicBezTo>
                  <a:close/>
                  <a:moveTo>
                    <a:pt x="512" y="583"/>
                  </a:moveTo>
                  <a:cubicBezTo>
                    <a:pt x="508" y="583"/>
                    <a:pt x="504" y="581"/>
                    <a:pt x="502" y="576"/>
                  </a:cubicBezTo>
                  <a:cubicBezTo>
                    <a:pt x="499" y="571"/>
                    <a:pt x="501" y="564"/>
                    <a:pt x="507" y="561"/>
                  </a:cubicBezTo>
                  <a:cubicBezTo>
                    <a:pt x="538" y="547"/>
                    <a:pt x="538" y="547"/>
                    <a:pt x="538" y="547"/>
                  </a:cubicBezTo>
                  <a:cubicBezTo>
                    <a:pt x="543" y="544"/>
                    <a:pt x="550" y="547"/>
                    <a:pt x="553" y="552"/>
                  </a:cubicBezTo>
                  <a:cubicBezTo>
                    <a:pt x="556" y="558"/>
                    <a:pt x="553" y="565"/>
                    <a:pt x="547" y="567"/>
                  </a:cubicBezTo>
                  <a:cubicBezTo>
                    <a:pt x="517" y="582"/>
                    <a:pt x="517" y="582"/>
                    <a:pt x="517" y="582"/>
                  </a:cubicBezTo>
                  <a:cubicBezTo>
                    <a:pt x="515" y="583"/>
                    <a:pt x="514" y="583"/>
                    <a:pt x="512" y="583"/>
                  </a:cubicBezTo>
                  <a:close/>
                  <a:moveTo>
                    <a:pt x="573" y="554"/>
                  </a:moveTo>
                  <a:cubicBezTo>
                    <a:pt x="569" y="554"/>
                    <a:pt x="565" y="551"/>
                    <a:pt x="563" y="547"/>
                  </a:cubicBezTo>
                  <a:cubicBezTo>
                    <a:pt x="560" y="542"/>
                    <a:pt x="563" y="535"/>
                    <a:pt x="568" y="532"/>
                  </a:cubicBezTo>
                  <a:cubicBezTo>
                    <a:pt x="599" y="518"/>
                    <a:pt x="599" y="518"/>
                    <a:pt x="599" y="518"/>
                  </a:cubicBezTo>
                  <a:cubicBezTo>
                    <a:pt x="605" y="515"/>
                    <a:pt x="611" y="517"/>
                    <a:pt x="614" y="523"/>
                  </a:cubicBezTo>
                  <a:cubicBezTo>
                    <a:pt x="617" y="529"/>
                    <a:pt x="614" y="536"/>
                    <a:pt x="609" y="538"/>
                  </a:cubicBezTo>
                  <a:cubicBezTo>
                    <a:pt x="578" y="553"/>
                    <a:pt x="578" y="553"/>
                    <a:pt x="578" y="553"/>
                  </a:cubicBezTo>
                  <a:cubicBezTo>
                    <a:pt x="577" y="553"/>
                    <a:pt x="575" y="554"/>
                    <a:pt x="573" y="554"/>
                  </a:cubicBezTo>
                  <a:close/>
                  <a:moveTo>
                    <a:pt x="635" y="525"/>
                  </a:moveTo>
                  <a:cubicBezTo>
                    <a:pt x="630" y="525"/>
                    <a:pt x="626" y="522"/>
                    <a:pt x="624" y="518"/>
                  </a:cubicBezTo>
                  <a:cubicBezTo>
                    <a:pt x="622" y="513"/>
                    <a:pt x="624" y="506"/>
                    <a:pt x="630" y="503"/>
                  </a:cubicBezTo>
                  <a:cubicBezTo>
                    <a:pt x="660" y="489"/>
                    <a:pt x="660" y="489"/>
                    <a:pt x="660" y="489"/>
                  </a:cubicBezTo>
                  <a:cubicBezTo>
                    <a:pt x="666" y="486"/>
                    <a:pt x="673" y="488"/>
                    <a:pt x="675" y="494"/>
                  </a:cubicBezTo>
                  <a:cubicBezTo>
                    <a:pt x="678" y="500"/>
                    <a:pt x="676" y="506"/>
                    <a:pt x="670" y="509"/>
                  </a:cubicBezTo>
                  <a:cubicBezTo>
                    <a:pt x="639" y="524"/>
                    <a:pt x="639" y="524"/>
                    <a:pt x="639" y="524"/>
                  </a:cubicBezTo>
                  <a:cubicBezTo>
                    <a:pt x="638" y="524"/>
                    <a:pt x="636" y="525"/>
                    <a:pt x="635" y="525"/>
                  </a:cubicBezTo>
                  <a:close/>
                  <a:moveTo>
                    <a:pt x="696" y="496"/>
                  </a:moveTo>
                  <a:cubicBezTo>
                    <a:pt x="692" y="496"/>
                    <a:pt x="687" y="493"/>
                    <a:pt x="686" y="489"/>
                  </a:cubicBezTo>
                  <a:cubicBezTo>
                    <a:pt x="683" y="484"/>
                    <a:pt x="685" y="477"/>
                    <a:pt x="691" y="474"/>
                  </a:cubicBezTo>
                  <a:cubicBezTo>
                    <a:pt x="722" y="460"/>
                    <a:pt x="722" y="460"/>
                    <a:pt x="722" y="460"/>
                  </a:cubicBezTo>
                  <a:cubicBezTo>
                    <a:pt x="727" y="457"/>
                    <a:pt x="734" y="459"/>
                    <a:pt x="737" y="465"/>
                  </a:cubicBezTo>
                  <a:cubicBezTo>
                    <a:pt x="739" y="471"/>
                    <a:pt x="737" y="477"/>
                    <a:pt x="731" y="480"/>
                  </a:cubicBezTo>
                  <a:cubicBezTo>
                    <a:pt x="701" y="495"/>
                    <a:pt x="701" y="495"/>
                    <a:pt x="701" y="495"/>
                  </a:cubicBezTo>
                  <a:cubicBezTo>
                    <a:pt x="699" y="495"/>
                    <a:pt x="697" y="496"/>
                    <a:pt x="696" y="496"/>
                  </a:cubicBezTo>
                  <a:close/>
                  <a:moveTo>
                    <a:pt x="757" y="467"/>
                  </a:moveTo>
                  <a:cubicBezTo>
                    <a:pt x="753" y="467"/>
                    <a:pt x="749" y="464"/>
                    <a:pt x="747" y="460"/>
                  </a:cubicBezTo>
                  <a:cubicBezTo>
                    <a:pt x="744" y="454"/>
                    <a:pt x="746" y="448"/>
                    <a:pt x="752" y="445"/>
                  </a:cubicBezTo>
                  <a:cubicBezTo>
                    <a:pt x="783" y="430"/>
                    <a:pt x="783" y="430"/>
                    <a:pt x="783" y="430"/>
                  </a:cubicBezTo>
                  <a:cubicBezTo>
                    <a:pt x="788" y="428"/>
                    <a:pt x="795" y="430"/>
                    <a:pt x="798" y="436"/>
                  </a:cubicBezTo>
                  <a:cubicBezTo>
                    <a:pt x="801" y="441"/>
                    <a:pt x="798" y="448"/>
                    <a:pt x="792" y="451"/>
                  </a:cubicBezTo>
                  <a:cubicBezTo>
                    <a:pt x="762" y="465"/>
                    <a:pt x="762" y="465"/>
                    <a:pt x="762" y="465"/>
                  </a:cubicBezTo>
                  <a:cubicBezTo>
                    <a:pt x="760" y="466"/>
                    <a:pt x="759" y="467"/>
                    <a:pt x="757" y="467"/>
                  </a:cubicBezTo>
                  <a:close/>
                  <a:moveTo>
                    <a:pt x="818" y="437"/>
                  </a:moveTo>
                  <a:cubicBezTo>
                    <a:pt x="814" y="437"/>
                    <a:pt x="810" y="435"/>
                    <a:pt x="808" y="431"/>
                  </a:cubicBezTo>
                  <a:cubicBezTo>
                    <a:pt x="805" y="425"/>
                    <a:pt x="808" y="419"/>
                    <a:pt x="813" y="416"/>
                  </a:cubicBezTo>
                  <a:cubicBezTo>
                    <a:pt x="844" y="401"/>
                    <a:pt x="844" y="401"/>
                    <a:pt x="844" y="401"/>
                  </a:cubicBezTo>
                  <a:cubicBezTo>
                    <a:pt x="850" y="399"/>
                    <a:pt x="856" y="401"/>
                    <a:pt x="859" y="407"/>
                  </a:cubicBezTo>
                  <a:cubicBezTo>
                    <a:pt x="862" y="412"/>
                    <a:pt x="859" y="419"/>
                    <a:pt x="854" y="422"/>
                  </a:cubicBezTo>
                  <a:cubicBezTo>
                    <a:pt x="823" y="436"/>
                    <a:pt x="823" y="436"/>
                    <a:pt x="823" y="436"/>
                  </a:cubicBezTo>
                  <a:cubicBezTo>
                    <a:pt x="822" y="437"/>
                    <a:pt x="820" y="437"/>
                    <a:pt x="818" y="437"/>
                  </a:cubicBezTo>
                  <a:close/>
                  <a:moveTo>
                    <a:pt x="880" y="408"/>
                  </a:moveTo>
                  <a:cubicBezTo>
                    <a:pt x="875" y="408"/>
                    <a:pt x="871" y="406"/>
                    <a:pt x="869" y="402"/>
                  </a:cubicBezTo>
                  <a:cubicBezTo>
                    <a:pt x="867" y="396"/>
                    <a:pt x="869" y="389"/>
                    <a:pt x="875" y="387"/>
                  </a:cubicBezTo>
                  <a:cubicBezTo>
                    <a:pt x="905" y="372"/>
                    <a:pt x="905" y="372"/>
                    <a:pt x="905" y="372"/>
                  </a:cubicBezTo>
                  <a:cubicBezTo>
                    <a:pt x="911" y="370"/>
                    <a:pt x="918" y="372"/>
                    <a:pt x="920" y="378"/>
                  </a:cubicBezTo>
                  <a:cubicBezTo>
                    <a:pt x="923" y="383"/>
                    <a:pt x="921" y="390"/>
                    <a:pt x="915" y="393"/>
                  </a:cubicBezTo>
                  <a:cubicBezTo>
                    <a:pt x="884" y="407"/>
                    <a:pt x="884" y="407"/>
                    <a:pt x="884" y="407"/>
                  </a:cubicBezTo>
                  <a:cubicBezTo>
                    <a:pt x="883" y="408"/>
                    <a:pt x="881" y="408"/>
                    <a:pt x="880" y="408"/>
                  </a:cubicBezTo>
                  <a:close/>
                  <a:moveTo>
                    <a:pt x="941" y="379"/>
                  </a:moveTo>
                  <a:cubicBezTo>
                    <a:pt x="937" y="379"/>
                    <a:pt x="933" y="377"/>
                    <a:pt x="931" y="373"/>
                  </a:cubicBezTo>
                  <a:cubicBezTo>
                    <a:pt x="928" y="367"/>
                    <a:pt x="930" y="360"/>
                    <a:pt x="936" y="358"/>
                  </a:cubicBezTo>
                  <a:cubicBezTo>
                    <a:pt x="967" y="343"/>
                    <a:pt x="967" y="343"/>
                    <a:pt x="967" y="343"/>
                  </a:cubicBezTo>
                  <a:cubicBezTo>
                    <a:pt x="972" y="340"/>
                    <a:pt x="979" y="343"/>
                    <a:pt x="982" y="348"/>
                  </a:cubicBezTo>
                  <a:cubicBezTo>
                    <a:pt x="984" y="354"/>
                    <a:pt x="982" y="361"/>
                    <a:pt x="976" y="364"/>
                  </a:cubicBezTo>
                  <a:cubicBezTo>
                    <a:pt x="946" y="378"/>
                    <a:pt x="946" y="378"/>
                    <a:pt x="946" y="378"/>
                  </a:cubicBezTo>
                  <a:cubicBezTo>
                    <a:pt x="944" y="379"/>
                    <a:pt x="942" y="379"/>
                    <a:pt x="941" y="379"/>
                  </a:cubicBezTo>
                  <a:close/>
                  <a:moveTo>
                    <a:pt x="1002" y="350"/>
                  </a:moveTo>
                  <a:cubicBezTo>
                    <a:pt x="998" y="350"/>
                    <a:pt x="994" y="348"/>
                    <a:pt x="992" y="344"/>
                  </a:cubicBezTo>
                  <a:cubicBezTo>
                    <a:pt x="989" y="338"/>
                    <a:pt x="992" y="331"/>
                    <a:pt x="997" y="328"/>
                  </a:cubicBezTo>
                  <a:cubicBezTo>
                    <a:pt x="1011" y="322"/>
                    <a:pt x="1019" y="318"/>
                    <a:pt x="1020" y="318"/>
                  </a:cubicBezTo>
                  <a:cubicBezTo>
                    <a:pt x="1022" y="316"/>
                    <a:pt x="1025" y="315"/>
                    <a:pt x="1027" y="314"/>
                  </a:cubicBezTo>
                  <a:cubicBezTo>
                    <a:pt x="1032" y="311"/>
                    <a:pt x="1039" y="312"/>
                    <a:pt x="1043" y="318"/>
                  </a:cubicBezTo>
                  <a:cubicBezTo>
                    <a:pt x="1046" y="323"/>
                    <a:pt x="1044" y="330"/>
                    <a:pt x="1038" y="333"/>
                  </a:cubicBezTo>
                  <a:cubicBezTo>
                    <a:pt x="1036" y="335"/>
                    <a:pt x="1033" y="336"/>
                    <a:pt x="1030" y="338"/>
                  </a:cubicBezTo>
                  <a:cubicBezTo>
                    <a:pt x="1030" y="338"/>
                    <a:pt x="1029" y="338"/>
                    <a:pt x="1007" y="349"/>
                  </a:cubicBezTo>
                  <a:cubicBezTo>
                    <a:pt x="1006" y="350"/>
                    <a:pt x="1004" y="350"/>
                    <a:pt x="1002" y="350"/>
                  </a:cubicBezTo>
                  <a:close/>
                  <a:moveTo>
                    <a:pt x="1060" y="315"/>
                  </a:moveTo>
                  <a:cubicBezTo>
                    <a:pt x="1057" y="315"/>
                    <a:pt x="1054" y="314"/>
                    <a:pt x="1052" y="311"/>
                  </a:cubicBezTo>
                  <a:cubicBezTo>
                    <a:pt x="1047" y="307"/>
                    <a:pt x="1048" y="299"/>
                    <a:pt x="1052" y="295"/>
                  </a:cubicBezTo>
                  <a:cubicBezTo>
                    <a:pt x="1059" y="288"/>
                    <a:pt x="1066" y="281"/>
                    <a:pt x="1072" y="273"/>
                  </a:cubicBezTo>
                  <a:cubicBezTo>
                    <a:pt x="1073" y="271"/>
                    <a:pt x="1073" y="271"/>
                    <a:pt x="1073" y="271"/>
                  </a:cubicBezTo>
                  <a:cubicBezTo>
                    <a:pt x="1076" y="266"/>
                    <a:pt x="1084" y="265"/>
                    <a:pt x="1089" y="269"/>
                  </a:cubicBezTo>
                  <a:cubicBezTo>
                    <a:pt x="1094" y="272"/>
                    <a:pt x="1095" y="279"/>
                    <a:pt x="1091" y="285"/>
                  </a:cubicBezTo>
                  <a:cubicBezTo>
                    <a:pt x="1090" y="286"/>
                    <a:pt x="1090" y="286"/>
                    <a:pt x="1090" y="286"/>
                  </a:cubicBezTo>
                  <a:cubicBezTo>
                    <a:pt x="1084" y="296"/>
                    <a:pt x="1076" y="304"/>
                    <a:pt x="1068" y="312"/>
                  </a:cubicBezTo>
                  <a:cubicBezTo>
                    <a:pt x="1065" y="314"/>
                    <a:pt x="1063" y="315"/>
                    <a:pt x="1060" y="315"/>
                  </a:cubicBezTo>
                  <a:close/>
                  <a:moveTo>
                    <a:pt x="1098" y="260"/>
                  </a:moveTo>
                  <a:cubicBezTo>
                    <a:pt x="1097" y="260"/>
                    <a:pt x="1096" y="260"/>
                    <a:pt x="1094" y="259"/>
                  </a:cubicBezTo>
                  <a:cubicBezTo>
                    <a:pt x="1088" y="257"/>
                    <a:pt x="1086" y="250"/>
                    <a:pt x="1088" y="244"/>
                  </a:cubicBezTo>
                  <a:cubicBezTo>
                    <a:pt x="1092" y="234"/>
                    <a:pt x="1095" y="224"/>
                    <a:pt x="1097" y="214"/>
                  </a:cubicBezTo>
                  <a:cubicBezTo>
                    <a:pt x="1098" y="208"/>
                    <a:pt x="1104" y="204"/>
                    <a:pt x="1110" y="205"/>
                  </a:cubicBezTo>
                  <a:cubicBezTo>
                    <a:pt x="1116" y="206"/>
                    <a:pt x="1120" y="212"/>
                    <a:pt x="1119" y="218"/>
                  </a:cubicBezTo>
                  <a:cubicBezTo>
                    <a:pt x="1117" y="230"/>
                    <a:pt x="1114" y="242"/>
                    <a:pt x="1109" y="253"/>
                  </a:cubicBezTo>
                  <a:cubicBezTo>
                    <a:pt x="1107" y="257"/>
                    <a:pt x="1103" y="260"/>
                    <a:pt x="1098" y="260"/>
                  </a:cubicBezTo>
                  <a:close/>
                  <a:moveTo>
                    <a:pt x="1111" y="194"/>
                  </a:moveTo>
                  <a:cubicBezTo>
                    <a:pt x="1105" y="194"/>
                    <a:pt x="1100" y="189"/>
                    <a:pt x="1099" y="183"/>
                  </a:cubicBezTo>
                  <a:cubicBezTo>
                    <a:pt x="1099" y="172"/>
                    <a:pt x="1097" y="162"/>
                    <a:pt x="1095" y="152"/>
                  </a:cubicBezTo>
                  <a:cubicBezTo>
                    <a:pt x="1093" y="146"/>
                    <a:pt x="1097" y="140"/>
                    <a:pt x="1103" y="138"/>
                  </a:cubicBezTo>
                  <a:cubicBezTo>
                    <a:pt x="1109" y="136"/>
                    <a:pt x="1115" y="140"/>
                    <a:pt x="1117" y="146"/>
                  </a:cubicBezTo>
                  <a:cubicBezTo>
                    <a:pt x="1120" y="158"/>
                    <a:pt x="1122" y="170"/>
                    <a:pt x="1122" y="182"/>
                  </a:cubicBezTo>
                  <a:cubicBezTo>
                    <a:pt x="1122" y="188"/>
                    <a:pt x="1117" y="194"/>
                    <a:pt x="1111" y="194"/>
                  </a:cubicBezTo>
                  <a:cubicBezTo>
                    <a:pt x="1111" y="194"/>
                    <a:pt x="1111" y="194"/>
                    <a:pt x="1111" y="194"/>
                  </a:cubicBezTo>
                  <a:close/>
                  <a:moveTo>
                    <a:pt x="1094" y="129"/>
                  </a:moveTo>
                  <a:cubicBezTo>
                    <a:pt x="1090" y="129"/>
                    <a:pt x="1086" y="126"/>
                    <a:pt x="1084" y="122"/>
                  </a:cubicBezTo>
                  <a:cubicBezTo>
                    <a:pt x="1079" y="113"/>
                    <a:pt x="1074" y="104"/>
                    <a:pt x="1067" y="96"/>
                  </a:cubicBezTo>
                  <a:cubicBezTo>
                    <a:pt x="1063" y="91"/>
                    <a:pt x="1064" y="84"/>
                    <a:pt x="1069" y="80"/>
                  </a:cubicBezTo>
                  <a:cubicBezTo>
                    <a:pt x="1074" y="76"/>
                    <a:pt x="1081" y="77"/>
                    <a:pt x="1085" y="82"/>
                  </a:cubicBezTo>
                  <a:cubicBezTo>
                    <a:pt x="1092" y="91"/>
                    <a:pt x="1099" y="101"/>
                    <a:pt x="1104" y="112"/>
                  </a:cubicBezTo>
                  <a:cubicBezTo>
                    <a:pt x="1107" y="118"/>
                    <a:pt x="1105" y="125"/>
                    <a:pt x="1099" y="127"/>
                  </a:cubicBezTo>
                  <a:cubicBezTo>
                    <a:pt x="1098" y="128"/>
                    <a:pt x="1096" y="129"/>
                    <a:pt x="1094" y="129"/>
                  </a:cubicBezTo>
                  <a:close/>
                  <a:moveTo>
                    <a:pt x="1052" y="76"/>
                  </a:moveTo>
                  <a:cubicBezTo>
                    <a:pt x="1050" y="76"/>
                    <a:pt x="1047" y="76"/>
                    <a:pt x="1045" y="74"/>
                  </a:cubicBezTo>
                  <a:cubicBezTo>
                    <a:pt x="1043" y="72"/>
                    <a:pt x="1041" y="71"/>
                    <a:pt x="1039" y="69"/>
                  </a:cubicBezTo>
                  <a:cubicBezTo>
                    <a:pt x="1033" y="65"/>
                    <a:pt x="1026" y="60"/>
                    <a:pt x="1019" y="57"/>
                  </a:cubicBezTo>
                  <a:cubicBezTo>
                    <a:pt x="1013" y="54"/>
                    <a:pt x="1011" y="47"/>
                    <a:pt x="1014" y="42"/>
                  </a:cubicBezTo>
                  <a:cubicBezTo>
                    <a:pt x="1016" y="36"/>
                    <a:pt x="1023" y="34"/>
                    <a:pt x="1029" y="37"/>
                  </a:cubicBezTo>
                  <a:cubicBezTo>
                    <a:pt x="1037" y="41"/>
                    <a:pt x="1045" y="45"/>
                    <a:pt x="1052" y="51"/>
                  </a:cubicBezTo>
                  <a:cubicBezTo>
                    <a:pt x="1055" y="53"/>
                    <a:pt x="1057" y="54"/>
                    <a:pt x="1059" y="56"/>
                  </a:cubicBezTo>
                  <a:cubicBezTo>
                    <a:pt x="1064" y="60"/>
                    <a:pt x="1065" y="67"/>
                    <a:pt x="1061" y="72"/>
                  </a:cubicBezTo>
                  <a:cubicBezTo>
                    <a:pt x="1059" y="75"/>
                    <a:pt x="1055" y="76"/>
                    <a:pt x="1052" y="76"/>
                  </a:cubicBezTo>
                  <a:close/>
                  <a:moveTo>
                    <a:pt x="992" y="46"/>
                  </a:moveTo>
                  <a:cubicBezTo>
                    <a:pt x="991" y="46"/>
                    <a:pt x="990" y="46"/>
                    <a:pt x="989" y="46"/>
                  </a:cubicBezTo>
                  <a:cubicBezTo>
                    <a:pt x="979" y="43"/>
                    <a:pt x="969" y="42"/>
                    <a:pt x="958" y="42"/>
                  </a:cubicBezTo>
                  <a:cubicBezTo>
                    <a:pt x="952" y="41"/>
                    <a:pt x="947" y="36"/>
                    <a:pt x="947" y="30"/>
                  </a:cubicBezTo>
                  <a:cubicBezTo>
                    <a:pt x="948" y="24"/>
                    <a:pt x="953" y="19"/>
                    <a:pt x="959" y="19"/>
                  </a:cubicBezTo>
                  <a:cubicBezTo>
                    <a:pt x="971" y="19"/>
                    <a:pt x="983" y="21"/>
                    <a:pt x="995" y="24"/>
                  </a:cubicBezTo>
                  <a:cubicBezTo>
                    <a:pt x="1001" y="26"/>
                    <a:pt x="1005" y="32"/>
                    <a:pt x="1003" y="38"/>
                  </a:cubicBezTo>
                  <a:cubicBezTo>
                    <a:pt x="1002" y="43"/>
                    <a:pt x="997" y="46"/>
                    <a:pt x="992" y="46"/>
                  </a:cubicBezTo>
                  <a:close/>
                  <a:moveTo>
                    <a:pt x="925" y="41"/>
                  </a:moveTo>
                  <a:cubicBezTo>
                    <a:pt x="925" y="41"/>
                    <a:pt x="925" y="41"/>
                    <a:pt x="925" y="41"/>
                  </a:cubicBezTo>
                  <a:cubicBezTo>
                    <a:pt x="891" y="40"/>
                    <a:pt x="891" y="40"/>
                    <a:pt x="891" y="40"/>
                  </a:cubicBezTo>
                  <a:cubicBezTo>
                    <a:pt x="885" y="40"/>
                    <a:pt x="880" y="35"/>
                    <a:pt x="880" y="29"/>
                  </a:cubicBezTo>
                  <a:cubicBezTo>
                    <a:pt x="880" y="22"/>
                    <a:pt x="885" y="18"/>
                    <a:pt x="891" y="18"/>
                  </a:cubicBezTo>
                  <a:cubicBezTo>
                    <a:pt x="925" y="18"/>
                    <a:pt x="925" y="18"/>
                    <a:pt x="925" y="18"/>
                  </a:cubicBezTo>
                  <a:cubicBezTo>
                    <a:pt x="931" y="18"/>
                    <a:pt x="936" y="24"/>
                    <a:pt x="936" y="30"/>
                  </a:cubicBezTo>
                  <a:cubicBezTo>
                    <a:pt x="936" y="36"/>
                    <a:pt x="931" y="41"/>
                    <a:pt x="925" y="41"/>
                  </a:cubicBezTo>
                  <a:close/>
                  <a:moveTo>
                    <a:pt x="857" y="40"/>
                  </a:moveTo>
                  <a:cubicBezTo>
                    <a:pt x="857" y="40"/>
                    <a:pt x="857" y="40"/>
                    <a:pt x="857" y="40"/>
                  </a:cubicBezTo>
                  <a:cubicBezTo>
                    <a:pt x="823" y="39"/>
                    <a:pt x="823" y="39"/>
                    <a:pt x="823" y="39"/>
                  </a:cubicBezTo>
                  <a:cubicBezTo>
                    <a:pt x="817" y="39"/>
                    <a:pt x="812" y="34"/>
                    <a:pt x="812" y="27"/>
                  </a:cubicBezTo>
                  <a:cubicBezTo>
                    <a:pt x="812" y="21"/>
                    <a:pt x="817" y="16"/>
                    <a:pt x="824" y="16"/>
                  </a:cubicBezTo>
                  <a:cubicBezTo>
                    <a:pt x="857" y="17"/>
                    <a:pt x="857" y="17"/>
                    <a:pt x="857" y="17"/>
                  </a:cubicBezTo>
                  <a:cubicBezTo>
                    <a:pt x="864" y="17"/>
                    <a:pt x="869" y="22"/>
                    <a:pt x="869" y="29"/>
                  </a:cubicBezTo>
                  <a:cubicBezTo>
                    <a:pt x="868" y="35"/>
                    <a:pt x="863" y="40"/>
                    <a:pt x="857" y="40"/>
                  </a:cubicBezTo>
                  <a:close/>
                  <a:moveTo>
                    <a:pt x="790" y="38"/>
                  </a:moveTo>
                  <a:cubicBezTo>
                    <a:pt x="789" y="38"/>
                    <a:pt x="789" y="38"/>
                    <a:pt x="789" y="38"/>
                  </a:cubicBezTo>
                  <a:cubicBezTo>
                    <a:pt x="756" y="38"/>
                    <a:pt x="756" y="38"/>
                    <a:pt x="756" y="38"/>
                  </a:cubicBezTo>
                  <a:cubicBezTo>
                    <a:pt x="749" y="38"/>
                    <a:pt x="744" y="32"/>
                    <a:pt x="744" y="26"/>
                  </a:cubicBezTo>
                  <a:cubicBezTo>
                    <a:pt x="745" y="20"/>
                    <a:pt x="750" y="15"/>
                    <a:pt x="756" y="15"/>
                  </a:cubicBezTo>
                  <a:cubicBezTo>
                    <a:pt x="790" y="16"/>
                    <a:pt x="790" y="16"/>
                    <a:pt x="790" y="16"/>
                  </a:cubicBezTo>
                  <a:cubicBezTo>
                    <a:pt x="796" y="16"/>
                    <a:pt x="801" y="21"/>
                    <a:pt x="801" y="27"/>
                  </a:cubicBezTo>
                  <a:cubicBezTo>
                    <a:pt x="801" y="33"/>
                    <a:pt x="796" y="38"/>
                    <a:pt x="790" y="38"/>
                  </a:cubicBezTo>
                  <a:close/>
                  <a:moveTo>
                    <a:pt x="722" y="37"/>
                  </a:moveTo>
                  <a:cubicBezTo>
                    <a:pt x="722" y="37"/>
                    <a:pt x="722" y="37"/>
                    <a:pt x="722" y="37"/>
                  </a:cubicBezTo>
                  <a:cubicBezTo>
                    <a:pt x="688" y="36"/>
                    <a:pt x="688" y="36"/>
                    <a:pt x="688" y="36"/>
                  </a:cubicBezTo>
                  <a:cubicBezTo>
                    <a:pt x="682" y="36"/>
                    <a:pt x="677" y="31"/>
                    <a:pt x="677" y="25"/>
                  </a:cubicBezTo>
                  <a:cubicBezTo>
                    <a:pt x="677" y="18"/>
                    <a:pt x="682" y="13"/>
                    <a:pt x="688" y="14"/>
                  </a:cubicBezTo>
                  <a:cubicBezTo>
                    <a:pt x="722" y="14"/>
                    <a:pt x="722" y="14"/>
                    <a:pt x="722" y="14"/>
                  </a:cubicBezTo>
                  <a:cubicBezTo>
                    <a:pt x="728" y="14"/>
                    <a:pt x="733" y="20"/>
                    <a:pt x="733" y="26"/>
                  </a:cubicBezTo>
                  <a:cubicBezTo>
                    <a:pt x="733" y="32"/>
                    <a:pt x="728" y="37"/>
                    <a:pt x="722" y="37"/>
                  </a:cubicBezTo>
                  <a:close/>
                  <a:moveTo>
                    <a:pt x="654" y="36"/>
                  </a:moveTo>
                  <a:cubicBezTo>
                    <a:pt x="654" y="36"/>
                    <a:pt x="654" y="36"/>
                    <a:pt x="654" y="36"/>
                  </a:cubicBezTo>
                  <a:cubicBezTo>
                    <a:pt x="620" y="35"/>
                    <a:pt x="620" y="35"/>
                    <a:pt x="620" y="35"/>
                  </a:cubicBezTo>
                  <a:cubicBezTo>
                    <a:pt x="614" y="35"/>
                    <a:pt x="609" y="30"/>
                    <a:pt x="609" y="23"/>
                  </a:cubicBezTo>
                  <a:cubicBezTo>
                    <a:pt x="609" y="17"/>
                    <a:pt x="614" y="12"/>
                    <a:pt x="621" y="12"/>
                  </a:cubicBezTo>
                  <a:cubicBezTo>
                    <a:pt x="654" y="13"/>
                    <a:pt x="654" y="13"/>
                    <a:pt x="654" y="13"/>
                  </a:cubicBezTo>
                  <a:cubicBezTo>
                    <a:pt x="661" y="13"/>
                    <a:pt x="666" y="18"/>
                    <a:pt x="666" y="25"/>
                  </a:cubicBezTo>
                  <a:cubicBezTo>
                    <a:pt x="665" y="31"/>
                    <a:pt x="660" y="36"/>
                    <a:pt x="654" y="36"/>
                  </a:cubicBezTo>
                  <a:close/>
                  <a:moveTo>
                    <a:pt x="587" y="34"/>
                  </a:moveTo>
                  <a:cubicBezTo>
                    <a:pt x="587" y="34"/>
                    <a:pt x="586" y="34"/>
                    <a:pt x="586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46" y="34"/>
                    <a:pt x="541" y="28"/>
                    <a:pt x="541" y="22"/>
                  </a:cubicBezTo>
                  <a:cubicBezTo>
                    <a:pt x="542" y="16"/>
                    <a:pt x="547" y="11"/>
                    <a:pt x="553" y="11"/>
                  </a:cubicBezTo>
                  <a:cubicBezTo>
                    <a:pt x="587" y="12"/>
                    <a:pt x="587" y="12"/>
                    <a:pt x="587" y="12"/>
                  </a:cubicBezTo>
                  <a:cubicBezTo>
                    <a:pt x="593" y="12"/>
                    <a:pt x="598" y="17"/>
                    <a:pt x="598" y="23"/>
                  </a:cubicBezTo>
                  <a:cubicBezTo>
                    <a:pt x="598" y="29"/>
                    <a:pt x="593" y="34"/>
                    <a:pt x="587" y="34"/>
                  </a:cubicBezTo>
                  <a:close/>
                  <a:moveTo>
                    <a:pt x="519" y="33"/>
                  </a:moveTo>
                  <a:cubicBezTo>
                    <a:pt x="519" y="33"/>
                    <a:pt x="519" y="33"/>
                    <a:pt x="519" y="33"/>
                  </a:cubicBezTo>
                  <a:cubicBezTo>
                    <a:pt x="485" y="32"/>
                    <a:pt x="485" y="32"/>
                    <a:pt x="485" y="32"/>
                  </a:cubicBezTo>
                  <a:cubicBezTo>
                    <a:pt x="479" y="32"/>
                    <a:pt x="474" y="27"/>
                    <a:pt x="474" y="21"/>
                  </a:cubicBezTo>
                  <a:cubicBezTo>
                    <a:pt x="474" y="15"/>
                    <a:pt x="479" y="9"/>
                    <a:pt x="485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25" y="10"/>
                    <a:pt x="530" y="16"/>
                    <a:pt x="530" y="22"/>
                  </a:cubicBezTo>
                  <a:cubicBezTo>
                    <a:pt x="530" y="28"/>
                    <a:pt x="525" y="33"/>
                    <a:pt x="519" y="33"/>
                  </a:cubicBezTo>
                  <a:close/>
                  <a:moveTo>
                    <a:pt x="451" y="32"/>
                  </a:moveTo>
                  <a:cubicBezTo>
                    <a:pt x="451" y="32"/>
                    <a:pt x="451" y="32"/>
                    <a:pt x="451" y="32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1" y="31"/>
                    <a:pt x="406" y="26"/>
                    <a:pt x="406" y="19"/>
                  </a:cubicBezTo>
                  <a:cubicBezTo>
                    <a:pt x="406" y="13"/>
                    <a:pt x="411" y="8"/>
                    <a:pt x="418" y="8"/>
                  </a:cubicBezTo>
                  <a:cubicBezTo>
                    <a:pt x="452" y="9"/>
                    <a:pt x="452" y="9"/>
                    <a:pt x="452" y="9"/>
                  </a:cubicBezTo>
                  <a:cubicBezTo>
                    <a:pt x="458" y="9"/>
                    <a:pt x="463" y="14"/>
                    <a:pt x="463" y="21"/>
                  </a:cubicBezTo>
                  <a:cubicBezTo>
                    <a:pt x="463" y="27"/>
                    <a:pt x="457" y="32"/>
                    <a:pt x="451" y="32"/>
                  </a:cubicBezTo>
                  <a:close/>
                  <a:moveTo>
                    <a:pt x="384" y="30"/>
                  </a:moveTo>
                  <a:cubicBezTo>
                    <a:pt x="384" y="30"/>
                    <a:pt x="384" y="30"/>
                    <a:pt x="383" y="30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43" y="30"/>
                    <a:pt x="338" y="24"/>
                    <a:pt x="338" y="18"/>
                  </a:cubicBezTo>
                  <a:cubicBezTo>
                    <a:pt x="339" y="12"/>
                    <a:pt x="344" y="7"/>
                    <a:pt x="350" y="7"/>
                  </a:cubicBezTo>
                  <a:cubicBezTo>
                    <a:pt x="384" y="8"/>
                    <a:pt x="384" y="8"/>
                    <a:pt x="384" y="8"/>
                  </a:cubicBezTo>
                  <a:cubicBezTo>
                    <a:pt x="390" y="8"/>
                    <a:pt x="395" y="13"/>
                    <a:pt x="395" y="19"/>
                  </a:cubicBezTo>
                  <a:cubicBezTo>
                    <a:pt x="395" y="25"/>
                    <a:pt x="390" y="30"/>
                    <a:pt x="384" y="30"/>
                  </a:cubicBezTo>
                  <a:close/>
                  <a:moveTo>
                    <a:pt x="316" y="29"/>
                  </a:moveTo>
                  <a:cubicBezTo>
                    <a:pt x="316" y="29"/>
                    <a:pt x="316" y="29"/>
                    <a:pt x="316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76" y="28"/>
                    <a:pt x="271" y="23"/>
                    <a:pt x="271" y="17"/>
                  </a:cubicBezTo>
                  <a:cubicBezTo>
                    <a:pt x="271" y="11"/>
                    <a:pt x="276" y="6"/>
                    <a:pt x="282" y="6"/>
                  </a:cubicBezTo>
                  <a:cubicBezTo>
                    <a:pt x="282" y="6"/>
                    <a:pt x="282" y="6"/>
                    <a:pt x="282" y="6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22" y="6"/>
                    <a:pt x="327" y="12"/>
                    <a:pt x="327" y="18"/>
                  </a:cubicBezTo>
                  <a:cubicBezTo>
                    <a:pt x="327" y="24"/>
                    <a:pt x="322" y="29"/>
                    <a:pt x="316" y="29"/>
                  </a:cubicBezTo>
                  <a:close/>
                  <a:moveTo>
                    <a:pt x="248" y="28"/>
                  </a:moveTo>
                  <a:cubicBezTo>
                    <a:pt x="248" y="28"/>
                    <a:pt x="248" y="28"/>
                    <a:pt x="248" y="28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08" y="27"/>
                    <a:pt x="203" y="22"/>
                    <a:pt x="203" y="15"/>
                  </a:cubicBezTo>
                  <a:cubicBezTo>
                    <a:pt x="203" y="9"/>
                    <a:pt x="209" y="4"/>
                    <a:pt x="215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55" y="5"/>
                    <a:pt x="260" y="10"/>
                    <a:pt x="260" y="17"/>
                  </a:cubicBezTo>
                  <a:cubicBezTo>
                    <a:pt x="260" y="23"/>
                    <a:pt x="255" y="28"/>
                    <a:pt x="248" y="28"/>
                  </a:cubicBezTo>
                  <a:close/>
                  <a:moveTo>
                    <a:pt x="181" y="26"/>
                  </a:moveTo>
                  <a:cubicBezTo>
                    <a:pt x="181" y="26"/>
                    <a:pt x="181" y="26"/>
                    <a:pt x="180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0" y="26"/>
                    <a:pt x="135" y="20"/>
                    <a:pt x="136" y="14"/>
                  </a:cubicBezTo>
                  <a:cubicBezTo>
                    <a:pt x="136" y="8"/>
                    <a:pt x="141" y="3"/>
                    <a:pt x="147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7" y="4"/>
                    <a:pt x="192" y="9"/>
                    <a:pt x="192" y="15"/>
                  </a:cubicBezTo>
                  <a:cubicBezTo>
                    <a:pt x="192" y="21"/>
                    <a:pt x="187" y="26"/>
                    <a:pt x="181" y="26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3" y="24"/>
                    <a:pt x="68" y="19"/>
                    <a:pt x="68" y="13"/>
                  </a:cubicBezTo>
                  <a:cubicBezTo>
                    <a:pt x="68" y="7"/>
                    <a:pt x="73" y="2"/>
                    <a:pt x="79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20" y="3"/>
                    <a:pt x="125" y="8"/>
                    <a:pt x="124" y="14"/>
                  </a:cubicBezTo>
                  <a:cubicBezTo>
                    <a:pt x="124" y="20"/>
                    <a:pt x="119" y="25"/>
                    <a:pt x="113" y="25"/>
                  </a:cubicBezTo>
                  <a:close/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2" y="1"/>
                    <a:pt x="57" y="6"/>
                    <a:pt x="57" y="13"/>
                  </a:cubicBezTo>
                  <a:cubicBezTo>
                    <a:pt x="57" y="19"/>
                    <a:pt x="52" y="24"/>
                    <a:pt x="45" y="24"/>
                  </a:cubicBezTo>
                  <a:close/>
                </a:path>
              </a:pathLst>
            </a:custGeom>
            <a:solidFill>
              <a:srgbClr val="DCDBD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šľiďe">
              <a:extLst>
                <a:ext uri="{FF2B5EF4-FFF2-40B4-BE49-F238E27FC236}">
                  <a16:creationId xmlns:a16="http://schemas.microsoft.com/office/drawing/2014/main" id="{0E786174-B33D-4D43-85AE-0BDB0C08ACF8}"/>
                </a:ext>
              </a:extLst>
            </p:cNvPr>
            <p:cNvSpPr/>
            <p:nvPr/>
          </p:nvSpPr>
          <p:spPr bwMode="auto">
            <a:xfrm>
              <a:off x="2844764" y="4316039"/>
              <a:ext cx="113333" cy="72270"/>
            </a:xfrm>
            <a:custGeom>
              <a:avLst/>
              <a:gdLst/>
              <a:ahLst/>
              <a:cxnLst>
                <a:cxn ang="0">
                  <a:pos x="13" y="37"/>
                </a:cxn>
                <a:cxn ang="0">
                  <a:pos x="2" y="30"/>
                </a:cxn>
                <a:cxn ang="0">
                  <a:pos x="9" y="15"/>
                </a:cxn>
                <a:cxn ang="0">
                  <a:pos x="24" y="9"/>
                </a:cxn>
                <a:cxn ang="0">
                  <a:pos x="26" y="9"/>
                </a:cxn>
                <a:cxn ang="0">
                  <a:pos x="27" y="8"/>
                </a:cxn>
                <a:cxn ang="0">
                  <a:pos x="39" y="2"/>
                </a:cxn>
                <a:cxn ang="0">
                  <a:pos x="54" y="8"/>
                </a:cxn>
                <a:cxn ang="0">
                  <a:pos x="49" y="23"/>
                </a:cxn>
                <a:cxn ang="0">
                  <a:pos x="37" y="28"/>
                </a:cxn>
                <a:cxn ang="0">
                  <a:pos x="33" y="30"/>
                </a:cxn>
                <a:cxn ang="0">
                  <a:pos x="31" y="31"/>
                </a:cxn>
                <a:cxn ang="0">
                  <a:pos x="17" y="36"/>
                </a:cxn>
                <a:cxn ang="0">
                  <a:pos x="13" y="37"/>
                </a:cxn>
              </a:cxnLst>
              <a:rect l="0" t="0" r="r" b="b"/>
              <a:pathLst>
                <a:path w="57" h="37">
                  <a:moveTo>
                    <a:pt x="13" y="37"/>
                  </a:moveTo>
                  <a:cubicBezTo>
                    <a:pt x="8" y="37"/>
                    <a:pt x="4" y="34"/>
                    <a:pt x="2" y="30"/>
                  </a:cubicBezTo>
                  <a:cubicBezTo>
                    <a:pt x="0" y="24"/>
                    <a:pt x="3" y="17"/>
                    <a:pt x="9" y="15"/>
                  </a:cubicBezTo>
                  <a:cubicBezTo>
                    <a:pt x="14" y="13"/>
                    <a:pt x="19" y="11"/>
                    <a:pt x="24" y="9"/>
                  </a:cubicBezTo>
                  <a:cubicBezTo>
                    <a:pt x="25" y="9"/>
                    <a:pt x="25" y="9"/>
                    <a:pt x="26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6"/>
                    <a:pt x="35" y="4"/>
                    <a:pt x="39" y="2"/>
                  </a:cubicBezTo>
                  <a:cubicBezTo>
                    <a:pt x="45" y="0"/>
                    <a:pt x="52" y="2"/>
                    <a:pt x="54" y="8"/>
                  </a:cubicBezTo>
                  <a:cubicBezTo>
                    <a:pt x="57" y="13"/>
                    <a:pt x="55" y="20"/>
                    <a:pt x="49" y="23"/>
                  </a:cubicBezTo>
                  <a:cubicBezTo>
                    <a:pt x="45" y="25"/>
                    <a:pt x="41" y="27"/>
                    <a:pt x="37" y="2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2" y="30"/>
                    <a:pt x="31" y="31"/>
                  </a:cubicBezTo>
                  <a:cubicBezTo>
                    <a:pt x="26" y="33"/>
                    <a:pt x="22" y="35"/>
                    <a:pt x="17" y="36"/>
                  </a:cubicBezTo>
                  <a:cubicBezTo>
                    <a:pt x="15" y="37"/>
                    <a:pt x="14" y="37"/>
                    <a:pt x="13" y="37"/>
                  </a:cubicBezTo>
                  <a:close/>
                </a:path>
              </a:pathLst>
            </a:custGeom>
            <a:solidFill>
              <a:srgbClr val="DCDBD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ïṣḷîḍe">
              <a:extLst>
                <a:ext uri="{FF2B5EF4-FFF2-40B4-BE49-F238E27FC236}">
                  <a16:creationId xmlns:a16="http://schemas.microsoft.com/office/drawing/2014/main" id="{0BEBD52D-1D0C-49EC-BF5B-AB440175DA19}"/>
                </a:ext>
              </a:extLst>
            </p:cNvPr>
            <p:cNvSpPr/>
            <p:nvPr/>
          </p:nvSpPr>
          <p:spPr bwMode="auto">
            <a:xfrm>
              <a:off x="1805057" y="2845996"/>
              <a:ext cx="1028209" cy="1591589"/>
            </a:xfrm>
            <a:custGeom>
              <a:avLst/>
              <a:gdLst/>
              <a:ahLst/>
              <a:cxnLst>
                <a:cxn ang="0">
                  <a:pos x="410" y="785"/>
                </a:cxn>
                <a:cxn ang="0">
                  <a:pos x="445" y="806"/>
                </a:cxn>
                <a:cxn ang="0">
                  <a:pos x="377" y="807"/>
                </a:cxn>
                <a:cxn ang="0">
                  <a:pos x="332" y="790"/>
                </a:cxn>
                <a:cxn ang="0">
                  <a:pos x="388" y="796"/>
                </a:cxn>
                <a:cxn ang="0">
                  <a:pos x="465" y="792"/>
                </a:cxn>
                <a:cxn ang="0">
                  <a:pos x="506" y="771"/>
                </a:cxn>
                <a:cxn ang="0">
                  <a:pos x="488" y="799"/>
                </a:cxn>
                <a:cxn ang="0">
                  <a:pos x="311" y="796"/>
                </a:cxn>
                <a:cxn ang="0">
                  <a:pos x="268" y="772"/>
                </a:cxn>
                <a:cxn ang="0">
                  <a:pos x="322" y="788"/>
                </a:cxn>
                <a:cxn ang="0">
                  <a:pos x="243" y="774"/>
                </a:cxn>
                <a:cxn ang="0">
                  <a:pos x="223" y="739"/>
                </a:cxn>
                <a:cxn ang="0">
                  <a:pos x="248" y="775"/>
                </a:cxn>
                <a:cxn ang="0">
                  <a:pos x="168" y="731"/>
                </a:cxn>
                <a:cxn ang="0">
                  <a:pos x="169" y="703"/>
                </a:cxn>
                <a:cxn ang="0">
                  <a:pos x="199" y="738"/>
                </a:cxn>
                <a:cxn ang="0">
                  <a:pos x="129" y="699"/>
                </a:cxn>
                <a:cxn ang="0">
                  <a:pos x="122" y="659"/>
                </a:cxn>
                <a:cxn ang="0">
                  <a:pos x="137" y="702"/>
                </a:cxn>
                <a:cxn ang="0">
                  <a:pos x="63" y="620"/>
                </a:cxn>
                <a:cxn ang="0">
                  <a:pos x="101" y="634"/>
                </a:cxn>
                <a:cxn ang="0">
                  <a:pos x="56" y="596"/>
                </a:cxn>
                <a:cxn ang="0">
                  <a:pos x="38" y="544"/>
                </a:cxn>
                <a:cxn ang="0">
                  <a:pos x="61" y="595"/>
                </a:cxn>
                <a:cxn ang="0">
                  <a:pos x="20" y="527"/>
                </a:cxn>
                <a:cxn ang="0">
                  <a:pos x="33" y="488"/>
                </a:cxn>
                <a:cxn ang="0">
                  <a:pos x="31" y="534"/>
                </a:cxn>
                <a:cxn ang="0">
                  <a:pos x="1" y="425"/>
                </a:cxn>
                <a:cxn ang="0">
                  <a:pos x="27" y="456"/>
                </a:cxn>
                <a:cxn ang="0">
                  <a:pos x="12" y="403"/>
                </a:cxn>
                <a:cxn ang="0">
                  <a:pos x="3" y="357"/>
                </a:cxn>
                <a:cxn ang="0">
                  <a:pos x="23" y="392"/>
                </a:cxn>
                <a:cxn ang="0">
                  <a:pos x="17" y="336"/>
                </a:cxn>
                <a:cxn ang="0">
                  <a:pos x="31" y="282"/>
                </a:cxn>
                <a:cxn ang="0">
                  <a:pos x="19" y="337"/>
                </a:cxn>
                <a:cxn ang="0">
                  <a:pos x="27" y="257"/>
                </a:cxn>
                <a:cxn ang="0">
                  <a:pos x="62" y="236"/>
                </a:cxn>
                <a:cxn ang="0">
                  <a:pos x="67" y="213"/>
                </a:cxn>
                <a:cxn ang="0">
                  <a:pos x="76" y="167"/>
                </a:cxn>
                <a:cxn ang="0">
                  <a:pos x="77" y="207"/>
                </a:cxn>
                <a:cxn ang="0">
                  <a:pos x="99" y="156"/>
                </a:cxn>
                <a:cxn ang="0">
                  <a:pos x="137" y="115"/>
                </a:cxn>
                <a:cxn ang="0">
                  <a:pos x="106" y="158"/>
                </a:cxn>
                <a:cxn ang="0">
                  <a:pos x="146" y="91"/>
                </a:cxn>
                <a:cxn ang="0">
                  <a:pos x="187" y="89"/>
                </a:cxn>
                <a:cxn ang="0">
                  <a:pos x="208" y="73"/>
                </a:cxn>
                <a:cxn ang="0">
                  <a:pos x="233" y="36"/>
                </a:cxn>
                <a:cxn ang="0">
                  <a:pos x="214" y="72"/>
                </a:cxn>
                <a:cxn ang="0">
                  <a:pos x="258" y="38"/>
                </a:cxn>
                <a:cxn ang="0">
                  <a:pos x="312" y="21"/>
                </a:cxn>
                <a:cxn ang="0">
                  <a:pos x="269" y="45"/>
                </a:cxn>
                <a:cxn ang="0">
                  <a:pos x="331" y="5"/>
                </a:cxn>
                <a:cxn ang="0">
                  <a:pos x="367" y="23"/>
                </a:cxn>
              </a:cxnLst>
              <a:rect l="0" t="0" r="r" b="b"/>
              <a:pathLst>
                <a:path w="522" h="808">
                  <a:moveTo>
                    <a:pt x="410" y="808"/>
                  </a:moveTo>
                  <a:cubicBezTo>
                    <a:pt x="404" y="808"/>
                    <a:pt x="399" y="803"/>
                    <a:pt x="399" y="796"/>
                  </a:cubicBezTo>
                  <a:cubicBezTo>
                    <a:pt x="399" y="790"/>
                    <a:pt x="404" y="785"/>
                    <a:pt x="410" y="785"/>
                  </a:cubicBezTo>
                  <a:cubicBezTo>
                    <a:pt x="421" y="785"/>
                    <a:pt x="432" y="784"/>
                    <a:pt x="442" y="783"/>
                  </a:cubicBezTo>
                  <a:cubicBezTo>
                    <a:pt x="448" y="782"/>
                    <a:pt x="454" y="787"/>
                    <a:pt x="455" y="793"/>
                  </a:cubicBezTo>
                  <a:cubicBezTo>
                    <a:pt x="455" y="799"/>
                    <a:pt x="451" y="805"/>
                    <a:pt x="445" y="806"/>
                  </a:cubicBezTo>
                  <a:cubicBezTo>
                    <a:pt x="433" y="807"/>
                    <a:pt x="422" y="807"/>
                    <a:pt x="410" y="808"/>
                  </a:cubicBezTo>
                  <a:cubicBezTo>
                    <a:pt x="410" y="808"/>
                    <a:pt x="410" y="808"/>
                    <a:pt x="410" y="808"/>
                  </a:cubicBezTo>
                  <a:close/>
                  <a:moveTo>
                    <a:pt x="377" y="807"/>
                  </a:moveTo>
                  <a:cubicBezTo>
                    <a:pt x="376" y="807"/>
                    <a:pt x="376" y="807"/>
                    <a:pt x="376" y="807"/>
                  </a:cubicBezTo>
                  <a:cubicBezTo>
                    <a:pt x="365" y="806"/>
                    <a:pt x="353" y="804"/>
                    <a:pt x="342" y="803"/>
                  </a:cubicBezTo>
                  <a:cubicBezTo>
                    <a:pt x="336" y="802"/>
                    <a:pt x="331" y="796"/>
                    <a:pt x="332" y="790"/>
                  </a:cubicBezTo>
                  <a:cubicBezTo>
                    <a:pt x="333" y="784"/>
                    <a:pt x="339" y="779"/>
                    <a:pt x="345" y="780"/>
                  </a:cubicBezTo>
                  <a:cubicBezTo>
                    <a:pt x="356" y="782"/>
                    <a:pt x="367" y="783"/>
                    <a:pt x="378" y="784"/>
                  </a:cubicBezTo>
                  <a:cubicBezTo>
                    <a:pt x="384" y="784"/>
                    <a:pt x="388" y="790"/>
                    <a:pt x="388" y="796"/>
                  </a:cubicBezTo>
                  <a:cubicBezTo>
                    <a:pt x="388" y="802"/>
                    <a:pt x="383" y="807"/>
                    <a:pt x="377" y="807"/>
                  </a:cubicBezTo>
                  <a:close/>
                  <a:moveTo>
                    <a:pt x="476" y="801"/>
                  </a:moveTo>
                  <a:cubicBezTo>
                    <a:pt x="471" y="801"/>
                    <a:pt x="466" y="797"/>
                    <a:pt x="465" y="792"/>
                  </a:cubicBezTo>
                  <a:cubicBezTo>
                    <a:pt x="464" y="785"/>
                    <a:pt x="468" y="780"/>
                    <a:pt x="474" y="778"/>
                  </a:cubicBezTo>
                  <a:cubicBezTo>
                    <a:pt x="477" y="778"/>
                    <a:pt x="480" y="777"/>
                    <a:pt x="483" y="777"/>
                  </a:cubicBezTo>
                  <a:cubicBezTo>
                    <a:pt x="491" y="775"/>
                    <a:pt x="498" y="773"/>
                    <a:pt x="506" y="771"/>
                  </a:cubicBezTo>
                  <a:cubicBezTo>
                    <a:pt x="512" y="769"/>
                    <a:pt x="518" y="773"/>
                    <a:pt x="520" y="779"/>
                  </a:cubicBezTo>
                  <a:cubicBezTo>
                    <a:pt x="522" y="785"/>
                    <a:pt x="518" y="791"/>
                    <a:pt x="512" y="793"/>
                  </a:cubicBezTo>
                  <a:cubicBezTo>
                    <a:pt x="504" y="795"/>
                    <a:pt x="496" y="797"/>
                    <a:pt x="488" y="799"/>
                  </a:cubicBezTo>
                  <a:cubicBezTo>
                    <a:pt x="485" y="799"/>
                    <a:pt x="482" y="800"/>
                    <a:pt x="479" y="801"/>
                  </a:cubicBezTo>
                  <a:cubicBezTo>
                    <a:pt x="478" y="801"/>
                    <a:pt x="477" y="801"/>
                    <a:pt x="476" y="801"/>
                  </a:cubicBezTo>
                  <a:close/>
                  <a:moveTo>
                    <a:pt x="311" y="796"/>
                  </a:moveTo>
                  <a:cubicBezTo>
                    <a:pt x="310" y="796"/>
                    <a:pt x="309" y="796"/>
                    <a:pt x="308" y="796"/>
                  </a:cubicBezTo>
                  <a:cubicBezTo>
                    <a:pt x="297" y="793"/>
                    <a:pt x="286" y="790"/>
                    <a:pt x="275" y="786"/>
                  </a:cubicBezTo>
                  <a:cubicBezTo>
                    <a:pt x="269" y="784"/>
                    <a:pt x="266" y="778"/>
                    <a:pt x="268" y="772"/>
                  </a:cubicBezTo>
                  <a:cubicBezTo>
                    <a:pt x="270" y="766"/>
                    <a:pt x="276" y="763"/>
                    <a:pt x="282" y="765"/>
                  </a:cubicBezTo>
                  <a:cubicBezTo>
                    <a:pt x="293" y="768"/>
                    <a:pt x="303" y="771"/>
                    <a:pt x="314" y="774"/>
                  </a:cubicBezTo>
                  <a:cubicBezTo>
                    <a:pt x="320" y="775"/>
                    <a:pt x="323" y="782"/>
                    <a:pt x="322" y="788"/>
                  </a:cubicBezTo>
                  <a:cubicBezTo>
                    <a:pt x="321" y="793"/>
                    <a:pt x="316" y="796"/>
                    <a:pt x="311" y="796"/>
                  </a:cubicBezTo>
                  <a:close/>
                  <a:moveTo>
                    <a:pt x="248" y="775"/>
                  </a:moveTo>
                  <a:cubicBezTo>
                    <a:pt x="246" y="775"/>
                    <a:pt x="245" y="775"/>
                    <a:pt x="243" y="774"/>
                  </a:cubicBezTo>
                  <a:cubicBezTo>
                    <a:pt x="233" y="769"/>
                    <a:pt x="222" y="764"/>
                    <a:pt x="212" y="759"/>
                  </a:cubicBezTo>
                  <a:cubicBezTo>
                    <a:pt x="207" y="756"/>
                    <a:pt x="205" y="749"/>
                    <a:pt x="208" y="744"/>
                  </a:cubicBezTo>
                  <a:cubicBezTo>
                    <a:pt x="211" y="738"/>
                    <a:pt x="218" y="736"/>
                    <a:pt x="223" y="739"/>
                  </a:cubicBezTo>
                  <a:cubicBezTo>
                    <a:pt x="233" y="744"/>
                    <a:pt x="242" y="749"/>
                    <a:pt x="252" y="753"/>
                  </a:cubicBezTo>
                  <a:cubicBezTo>
                    <a:pt x="258" y="756"/>
                    <a:pt x="261" y="762"/>
                    <a:pt x="258" y="768"/>
                  </a:cubicBezTo>
                  <a:cubicBezTo>
                    <a:pt x="256" y="772"/>
                    <a:pt x="252" y="775"/>
                    <a:pt x="248" y="775"/>
                  </a:cubicBezTo>
                  <a:close/>
                  <a:moveTo>
                    <a:pt x="189" y="743"/>
                  </a:moveTo>
                  <a:cubicBezTo>
                    <a:pt x="187" y="743"/>
                    <a:pt x="185" y="743"/>
                    <a:pt x="183" y="741"/>
                  </a:cubicBezTo>
                  <a:cubicBezTo>
                    <a:pt x="178" y="738"/>
                    <a:pt x="173" y="734"/>
                    <a:pt x="168" y="731"/>
                  </a:cubicBezTo>
                  <a:cubicBezTo>
                    <a:pt x="164" y="728"/>
                    <a:pt x="159" y="725"/>
                    <a:pt x="155" y="721"/>
                  </a:cubicBezTo>
                  <a:cubicBezTo>
                    <a:pt x="150" y="717"/>
                    <a:pt x="149" y="710"/>
                    <a:pt x="153" y="705"/>
                  </a:cubicBezTo>
                  <a:cubicBezTo>
                    <a:pt x="157" y="700"/>
                    <a:pt x="164" y="699"/>
                    <a:pt x="169" y="703"/>
                  </a:cubicBezTo>
                  <a:cubicBezTo>
                    <a:pt x="173" y="706"/>
                    <a:pt x="177" y="710"/>
                    <a:pt x="181" y="713"/>
                  </a:cubicBezTo>
                  <a:cubicBezTo>
                    <a:pt x="186" y="716"/>
                    <a:pt x="191" y="719"/>
                    <a:pt x="195" y="722"/>
                  </a:cubicBezTo>
                  <a:cubicBezTo>
                    <a:pt x="201" y="726"/>
                    <a:pt x="202" y="733"/>
                    <a:pt x="199" y="738"/>
                  </a:cubicBezTo>
                  <a:cubicBezTo>
                    <a:pt x="196" y="741"/>
                    <a:pt x="193" y="743"/>
                    <a:pt x="189" y="743"/>
                  </a:cubicBezTo>
                  <a:close/>
                  <a:moveTo>
                    <a:pt x="137" y="702"/>
                  </a:moveTo>
                  <a:cubicBezTo>
                    <a:pt x="134" y="702"/>
                    <a:pt x="131" y="701"/>
                    <a:pt x="129" y="699"/>
                  </a:cubicBezTo>
                  <a:cubicBezTo>
                    <a:pt x="121" y="691"/>
                    <a:pt x="112" y="683"/>
                    <a:pt x="105" y="674"/>
                  </a:cubicBezTo>
                  <a:cubicBezTo>
                    <a:pt x="101" y="670"/>
                    <a:pt x="101" y="663"/>
                    <a:pt x="106" y="658"/>
                  </a:cubicBezTo>
                  <a:cubicBezTo>
                    <a:pt x="110" y="654"/>
                    <a:pt x="117" y="655"/>
                    <a:pt x="122" y="659"/>
                  </a:cubicBezTo>
                  <a:cubicBezTo>
                    <a:pt x="129" y="667"/>
                    <a:pt x="136" y="675"/>
                    <a:pt x="144" y="682"/>
                  </a:cubicBezTo>
                  <a:cubicBezTo>
                    <a:pt x="149" y="687"/>
                    <a:pt x="149" y="694"/>
                    <a:pt x="145" y="698"/>
                  </a:cubicBezTo>
                  <a:cubicBezTo>
                    <a:pt x="143" y="701"/>
                    <a:pt x="140" y="702"/>
                    <a:pt x="137" y="702"/>
                  </a:cubicBezTo>
                  <a:close/>
                  <a:moveTo>
                    <a:pt x="92" y="652"/>
                  </a:moveTo>
                  <a:cubicBezTo>
                    <a:pt x="88" y="652"/>
                    <a:pt x="85" y="651"/>
                    <a:pt x="83" y="648"/>
                  </a:cubicBezTo>
                  <a:cubicBezTo>
                    <a:pt x="76" y="639"/>
                    <a:pt x="69" y="629"/>
                    <a:pt x="63" y="620"/>
                  </a:cubicBezTo>
                  <a:cubicBezTo>
                    <a:pt x="60" y="614"/>
                    <a:pt x="61" y="607"/>
                    <a:pt x="67" y="604"/>
                  </a:cubicBezTo>
                  <a:cubicBezTo>
                    <a:pt x="72" y="601"/>
                    <a:pt x="79" y="602"/>
                    <a:pt x="82" y="608"/>
                  </a:cubicBezTo>
                  <a:cubicBezTo>
                    <a:pt x="88" y="617"/>
                    <a:pt x="94" y="626"/>
                    <a:pt x="101" y="634"/>
                  </a:cubicBezTo>
                  <a:cubicBezTo>
                    <a:pt x="105" y="639"/>
                    <a:pt x="104" y="646"/>
                    <a:pt x="99" y="650"/>
                  </a:cubicBezTo>
                  <a:cubicBezTo>
                    <a:pt x="97" y="652"/>
                    <a:pt x="94" y="652"/>
                    <a:pt x="92" y="652"/>
                  </a:cubicBezTo>
                  <a:close/>
                  <a:moveTo>
                    <a:pt x="56" y="596"/>
                  </a:moveTo>
                  <a:cubicBezTo>
                    <a:pt x="52" y="596"/>
                    <a:pt x="48" y="594"/>
                    <a:pt x="46" y="590"/>
                  </a:cubicBezTo>
                  <a:cubicBezTo>
                    <a:pt x="41" y="580"/>
                    <a:pt x="36" y="569"/>
                    <a:pt x="32" y="559"/>
                  </a:cubicBezTo>
                  <a:cubicBezTo>
                    <a:pt x="29" y="553"/>
                    <a:pt x="32" y="546"/>
                    <a:pt x="38" y="544"/>
                  </a:cubicBezTo>
                  <a:cubicBezTo>
                    <a:pt x="43" y="542"/>
                    <a:pt x="50" y="544"/>
                    <a:pt x="52" y="550"/>
                  </a:cubicBezTo>
                  <a:cubicBezTo>
                    <a:pt x="57" y="560"/>
                    <a:pt x="61" y="570"/>
                    <a:pt x="66" y="579"/>
                  </a:cubicBezTo>
                  <a:cubicBezTo>
                    <a:pt x="69" y="585"/>
                    <a:pt x="67" y="592"/>
                    <a:pt x="61" y="595"/>
                  </a:cubicBezTo>
                  <a:cubicBezTo>
                    <a:pt x="60" y="596"/>
                    <a:pt x="58" y="596"/>
                    <a:pt x="56" y="596"/>
                  </a:cubicBezTo>
                  <a:close/>
                  <a:moveTo>
                    <a:pt x="31" y="534"/>
                  </a:moveTo>
                  <a:cubicBezTo>
                    <a:pt x="26" y="534"/>
                    <a:pt x="21" y="531"/>
                    <a:pt x="20" y="527"/>
                  </a:cubicBezTo>
                  <a:cubicBezTo>
                    <a:pt x="16" y="516"/>
                    <a:pt x="13" y="505"/>
                    <a:pt x="11" y="493"/>
                  </a:cubicBezTo>
                  <a:cubicBezTo>
                    <a:pt x="9" y="487"/>
                    <a:pt x="13" y="481"/>
                    <a:pt x="19" y="480"/>
                  </a:cubicBezTo>
                  <a:cubicBezTo>
                    <a:pt x="25" y="478"/>
                    <a:pt x="31" y="482"/>
                    <a:pt x="33" y="488"/>
                  </a:cubicBezTo>
                  <a:cubicBezTo>
                    <a:pt x="35" y="499"/>
                    <a:pt x="38" y="509"/>
                    <a:pt x="41" y="520"/>
                  </a:cubicBezTo>
                  <a:cubicBezTo>
                    <a:pt x="43" y="526"/>
                    <a:pt x="40" y="532"/>
                    <a:pt x="34" y="534"/>
                  </a:cubicBezTo>
                  <a:cubicBezTo>
                    <a:pt x="33" y="534"/>
                    <a:pt x="32" y="534"/>
                    <a:pt x="31" y="534"/>
                  </a:cubicBezTo>
                  <a:close/>
                  <a:moveTo>
                    <a:pt x="16" y="469"/>
                  </a:moveTo>
                  <a:cubicBezTo>
                    <a:pt x="10" y="469"/>
                    <a:pt x="5" y="465"/>
                    <a:pt x="4" y="460"/>
                  </a:cubicBezTo>
                  <a:cubicBezTo>
                    <a:pt x="3" y="448"/>
                    <a:pt x="2" y="437"/>
                    <a:pt x="1" y="425"/>
                  </a:cubicBezTo>
                  <a:cubicBezTo>
                    <a:pt x="1" y="419"/>
                    <a:pt x="5" y="414"/>
                    <a:pt x="12" y="414"/>
                  </a:cubicBezTo>
                  <a:cubicBezTo>
                    <a:pt x="18" y="413"/>
                    <a:pt x="23" y="418"/>
                    <a:pt x="24" y="424"/>
                  </a:cubicBezTo>
                  <a:cubicBezTo>
                    <a:pt x="24" y="435"/>
                    <a:pt x="25" y="446"/>
                    <a:pt x="27" y="456"/>
                  </a:cubicBezTo>
                  <a:cubicBezTo>
                    <a:pt x="28" y="463"/>
                    <a:pt x="23" y="468"/>
                    <a:pt x="17" y="469"/>
                  </a:cubicBezTo>
                  <a:cubicBezTo>
                    <a:pt x="17" y="469"/>
                    <a:pt x="16" y="469"/>
                    <a:pt x="16" y="469"/>
                  </a:cubicBezTo>
                  <a:close/>
                  <a:moveTo>
                    <a:pt x="12" y="403"/>
                  </a:moveTo>
                  <a:cubicBezTo>
                    <a:pt x="12" y="403"/>
                    <a:pt x="12" y="403"/>
                    <a:pt x="12" y="403"/>
                  </a:cubicBezTo>
                  <a:cubicBezTo>
                    <a:pt x="5" y="403"/>
                    <a:pt x="0" y="397"/>
                    <a:pt x="1" y="391"/>
                  </a:cubicBezTo>
                  <a:cubicBezTo>
                    <a:pt x="1" y="380"/>
                    <a:pt x="2" y="368"/>
                    <a:pt x="3" y="357"/>
                  </a:cubicBezTo>
                  <a:cubicBezTo>
                    <a:pt x="4" y="351"/>
                    <a:pt x="9" y="346"/>
                    <a:pt x="16" y="347"/>
                  </a:cubicBezTo>
                  <a:cubicBezTo>
                    <a:pt x="22" y="348"/>
                    <a:pt x="26" y="353"/>
                    <a:pt x="26" y="359"/>
                  </a:cubicBezTo>
                  <a:cubicBezTo>
                    <a:pt x="24" y="370"/>
                    <a:pt x="24" y="381"/>
                    <a:pt x="23" y="392"/>
                  </a:cubicBezTo>
                  <a:cubicBezTo>
                    <a:pt x="23" y="398"/>
                    <a:pt x="18" y="403"/>
                    <a:pt x="12" y="403"/>
                  </a:cubicBezTo>
                  <a:close/>
                  <a:moveTo>
                    <a:pt x="19" y="337"/>
                  </a:moveTo>
                  <a:cubicBezTo>
                    <a:pt x="19" y="337"/>
                    <a:pt x="18" y="336"/>
                    <a:pt x="17" y="336"/>
                  </a:cubicBezTo>
                  <a:cubicBezTo>
                    <a:pt x="11" y="335"/>
                    <a:pt x="7" y="329"/>
                    <a:pt x="8" y="323"/>
                  </a:cubicBezTo>
                  <a:cubicBezTo>
                    <a:pt x="11" y="312"/>
                    <a:pt x="13" y="301"/>
                    <a:pt x="16" y="290"/>
                  </a:cubicBezTo>
                  <a:cubicBezTo>
                    <a:pt x="18" y="284"/>
                    <a:pt x="25" y="280"/>
                    <a:pt x="31" y="282"/>
                  </a:cubicBezTo>
                  <a:cubicBezTo>
                    <a:pt x="37" y="284"/>
                    <a:pt x="40" y="290"/>
                    <a:pt x="38" y="296"/>
                  </a:cubicBezTo>
                  <a:cubicBezTo>
                    <a:pt x="35" y="306"/>
                    <a:pt x="33" y="317"/>
                    <a:pt x="31" y="327"/>
                  </a:cubicBezTo>
                  <a:cubicBezTo>
                    <a:pt x="29" y="333"/>
                    <a:pt x="25" y="337"/>
                    <a:pt x="19" y="337"/>
                  </a:cubicBezTo>
                  <a:close/>
                  <a:moveTo>
                    <a:pt x="38" y="272"/>
                  </a:moveTo>
                  <a:cubicBezTo>
                    <a:pt x="37" y="272"/>
                    <a:pt x="35" y="272"/>
                    <a:pt x="34" y="272"/>
                  </a:cubicBezTo>
                  <a:cubicBezTo>
                    <a:pt x="28" y="269"/>
                    <a:pt x="25" y="263"/>
                    <a:pt x="27" y="257"/>
                  </a:cubicBezTo>
                  <a:cubicBezTo>
                    <a:pt x="32" y="246"/>
                    <a:pt x="36" y="236"/>
                    <a:pt x="41" y="226"/>
                  </a:cubicBezTo>
                  <a:cubicBezTo>
                    <a:pt x="44" y="220"/>
                    <a:pt x="51" y="218"/>
                    <a:pt x="56" y="220"/>
                  </a:cubicBezTo>
                  <a:cubicBezTo>
                    <a:pt x="62" y="223"/>
                    <a:pt x="64" y="230"/>
                    <a:pt x="62" y="236"/>
                  </a:cubicBezTo>
                  <a:cubicBezTo>
                    <a:pt x="57" y="245"/>
                    <a:pt x="53" y="255"/>
                    <a:pt x="49" y="265"/>
                  </a:cubicBezTo>
                  <a:cubicBezTo>
                    <a:pt x="47" y="270"/>
                    <a:pt x="43" y="272"/>
                    <a:pt x="38" y="272"/>
                  </a:cubicBezTo>
                  <a:close/>
                  <a:moveTo>
                    <a:pt x="67" y="213"/>
                  </a:moveTo>
                  <a:cubicBezTo>
                    <a:pt x="65" y="213"/>
                    <a:pt x="63" y="212"/>
                    <a:pt x="61" y="211"/>
                  </a:cubicBezTo>
                  <a:cubicBezTo>
                    <a:pt x="56" y="208"/>
                    <a:pt x="54" y="201"/>
                    <a:pt x="58" y="195"/>
                  </a:cubicBezTo>
                  <a:cubicBezTo>
                    <a:pt x="63" y="186"/>
                    <a:pt x="70" y="176"/>
                    <a:pt x="76" y="167"/>
                  </a:cubicBezTo>
                  <a:cubicBezTo>
                    <a:pt x="80" y="162"/>
                    <a:pt x="87" y="160"/>
                    <a:pt x="92" y="164"/>
                  </a:cubicBezTo>
                  <a:cubicBezTo>
                    <a:pt x="97" y="168"/>
                    <a:pt x="98" y="175"/>
                    <a:pt x="95" y="180"/>
                  </a:cubicBezTo>
                  <a:cubicBezTo>
                    <a:pt x="89" y="189"/>
                    <a:pt x="83" y="198"/>
                    <a:pt x="77" y="207"/>
                  </a:cubicBezTo>
                  <a:cubicBezTo>
                    <a:pt x="75" y="211"/>
                    <a:pt x="71" y="213"/>
                    <a:pt x="67" y="213"/>
                  </a:cubicBezTo>
                  <a:close/>
                  <a:moveTo>
                    <a:pt x="106" y="158"/>
                  </a:moveTo>
                  <a:cubicBezTo>
                    <a:pt x="104" y="158"/>
                    <a:pt x="101" y="157"/>
                    <a:pt x="99" y="156"/>
                  </a:cubicBezTo>
                  <a:cubicBezTo>
                    <a:pt x="94" y="152"/>
                    <a:pt x="94" y="144"/>
                    <a:pt x="98" y="140"/>
                  </a:cubicBezTo>
                  <a:cubicBezTo>
                    <a:pt x="105" y="131"/>
                    <a:pt x="113" y="122"/>
                    <a:pt x="121" y="114"/>
                  </a:cubicBezTo>
                  <a:cubicBezTo>
                    <a:pt x="125" y="110"/>
                    <a:pt x="133" y="110"/>
                    <a:pt x="137" y="115"/>
                  </a:cubicBezTo>
                  <a:cubicBezTo>
                    <a:pt x="141" y="119"/>
                    <a:pt x="141" y="126"/>
                    <a:pt x="137" y="131"/>
                  </a:cubicBezTo>
                  <a:cubicBezTo>
                    <a:pt x="129" y="138"/>
                    <a:pt x="122" y="146"/>
                    <a:pt x="115" y="154"/>
                  </a:cubicBezTo>
                  <a:cubicBezTo>
                    <a:pt x="113" y="157"/>
                    <a:pt x="109" y="158"/>
                    <a:pt x="106" y="158"/>
                  </a:cubicBezTo>
                  <a:close/>
                  <a:moveTo>
                    <a:pt x="154" y="111"/>
                  </a:moveTo>
                  <a:cubicBezTo>
                    <a:pt x="150" y="111"/>
                    <a:pt x="147" y="110"/>
                    <a:pt x="145" y="107"/>
                  </a:cubicBezTo>
                  <a:cubicBezTo>
                    <a:pt x="141" y="103"/>
                    <a:pt x="142" y="95"/>
                    <a:pt x="146" y="91"/>
                  </a:cubicBezTo>
                  <a:cubicBezTo>
                    <a:pt x="155" y="84"/>
                    <a:pt x="164" y="77"/>
                    <a:pt x="174" y="71"/>
                  </a:cubicBezTo>
                  <a:cubicBezTo>
                    <a:pt x="179" y="67"/>
                    <a:pt x="186" y="68"/>
                    <a:pt x="190" y="73"/>
                  </a:cubicBezTo>
                  <a:cubicBezTo>
                    <a:pt x="193" y="79"/>
                    <a:pt x="192" y="86"/>
                    <a:pt x="187" y="89"/>
                  </a:cubicBezTo>
                  <a:cubicBezTo>
                    <a:pt x="178" y="95"/>
                    <a:pt x="169" y="102"/>
                    <a:pt x="161" y="109"/>
                  </a:cubicBezTo>
                  <a:cubicBezTo>
                    <a:pt x="159" y="111"/>
                    <a:pt x="156" y="111"/>
                    <a:pt x="154" y="111"/>
                  </a:cubicBezTo>
                  <a:close/>
                  <a:moveTo>
                    <a:pt x="208" y="73"/>
                  </a:moveTo>
                  <a:cubicBezTo>
                    <a:pt x="205" y="73"/>
                    <a:pt x="201" y="71"/>
                    <a:pt x="199" y="68"/>
                  </a:cubicBezTo>
                  <a:cubicBezTo>
                    <a:pt x="195" y="62"/>
                    <a:pt x="197" y="55"/>
                    <a:pt x="203" y="52"/>
                  </a:cubicBezTo>
                  <a:cubicBezTo>
                    <a:pt x="213" y="46"/>
                    <a:pt x="223" y="41"/>
                    <a:pt x="233" y="36"/>
                  </a:cubicBezTo>
                  <a:cubicBezTo>
                    <a:pt x="239" y="34"/>
                    <a:pt x="246" y="36"/>
                    <a:pt x="248" y="42"/>
                  </a:cubicBezTo>
                  <a:cubicBezTo>
                    <a:pt x="251" y="47"/>
                    <a:pt x="249" y="54"/>
                    <a:pt x="243" y="57"/>
                  </a:cubicBezTo>
                  <a:cubicBezTo>
                    <a:pt x="233" y="61"/>
                    <a:pt x="223" y="66"/>
                    <a:pt x="214" y="72"/>
                  </a:cubicBezTo>
                  <a:cubicBezTo>
                    <a:pt x="212" y="73"/>
                    <a:pt x="210" y="73"/>
                    <a:pt x="208" y="73"/>
                  </a:cubicBezTo>
                  <a:close/>
                  <a:moveTo>
                    <a:pt x="269" y="45"/>
                  </a:moveTo>
                  <a:cubicBezTo>
                    <a:pt x="264" y="45"/>
                    <a:pt x="260" y="42"/>
                    <a:pt x="258" y="38"/>
                  </a:cubicBezTo>
                  <a:cubicBezTo>
                    <a:pt x="256" y="32"/>
                    <a:pt x="259" y="25"/>
                    <a:pt x="265" y="23"/>
                  </a:cubicBezTo>
                  <a:cubicBezTo>
                    <a:pt x="276" y="19"/>
                    <a:pt x="287" y="16"/>
                    <a:pt x="298" y="13"/>
                  </a:cubicBezTo>
                  <a:cubicBezTo>
                    <a:pt x="304" y="11"/>
                    <a:pt x="310" y="15"/>
                    <a:pt x="312" y="21"/>
                  </a:cubicBezTo>
                  <a:cubicBezTo>
                    <a:pt x="313" y="27"/>
                    <a:pt x="310" y="33"/>
                    <a:pt x="304" y="34"/>
                  </a:cubicBezTo>
                  <a:cubicBezTo>
                    <a:pt x="293" y="37"/>
                    <a:pt x="283" y="41"/>
                    <a:pt x="273" y="44"/>
                  </a:cubicBezTo>
                  <a:cubicBezTo>
                    <a:pt x="271" y="45"/>
                    <a:pt x="270" y="45"/>
                    <a:pt x="269" y="45"/>
                  </a:cubicBezTo>
                  <a:close/>
                  <a:moveTo>
                    <a:pt x="333" y="27"/>
                  </a:moveTo>
                  <a:cubicBezTo>
                    <a:pt x="328" y="27"/>
                    <a:pt x="323" y="24"/>
                    <a:pt x="322" y="18"/>
                  </a:cubicBezTo>
                  <a:cubicBezTo>
                    <a:pt x="321" y="12"/>
                    <a:pt x="325" y="6"/>
                    <a:pt x="331" y="5"/>
                  </a:cubicBezTo>
                  <a:cubicBezTo>
                    <a:pt x="342" y="3"/>
                    <a:pt x="354" y="1"/>
                    <a:pt x="365" y="0"/>
                  </a:cubicBezTo>
                  <a:cubicBezTo>
                    <a:pt x="371" y="0"/>
                    <a:pt x="377" y="4"/>
                    <a:pt x="378" y="10"/>
                  </a:cubicBezTo>
                  <a:cubicBezTo>
                    <a:pt x="378" y="17"/>
                    <a:pt x="374" y="22"/>
                    <a:pt x="367" y="23"/>
                  </a:cubicBezTo>
                  <a:cubicBezTo>
                    <a:pt x="357" y="24"/>
                    <a:pt x="346" y="25"/>
                    <a:pt x="335" y="27"/>
                  </a:cubicBezTo>
                  <a:cubicBezTo>
                    <a:pt x="335" y="27"/>
                    <a:pt x="334" y="27"/>
                    <a:pt x="333" y="27"/>
                  </a:cubicBezTo>
                  <a:close/>
                </a:path>
              </a:pathLst>
            </a:custGeom>
            <a:solidFill>
              <a:srgbClr val="DCDBD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işḷîḍé">
              <a:extLst>
                <a:ext uri="{FF2B5EF4-FFF2-40B4-BE49-F238E27FC236}">
                  <a16:creationId xmlns:a16="http://schemas.microsoft.com/office/drawing/2014/main" id="{E3081AE6-8D94-4EAC-A9CF-071913A194C1}"/>
                </a:ext>
              </a:extLst>
            </p:cNvPr>
            <p:cNvSpPr/>
            <p:nvPr/>
          </p:nvSpPr>
          <p:spPr bwMode="auto">
            <a:xfrm>
              <a:off x="3197903" y="3158072"/>
              <a:ext cx="88695" cy="101835"/>
            </a:xfrm>
            <a:custGeom>
              <a:avLst/>
              <a:gdLst/>
              <a:ahLst/>
              <a:cxnLst>
                <a:cxn ang="0">
                  <a:pos x="32" y="52"/>
                </a:cxn>
                <a:cxn ang="0">
                  <a:pos x="23" y="47"/>
                </a:cxn>
                <a:cxn ang="0">
                  <a:pos x="14" y="33"/>
                </a:cxn>
                <a:cxn ang="0">
                  <a:pos x="13" y="33"/>
                </a:cxn>
                <a:cxn ang="0">
                  <a:pos x="4" y="19"/>
                </a:cxn>
                <a:cxn ang="0">
                  <a:pos x="6" y="3"/>
                </a:cxn>
                <a:cxn ang="0">
                  <a:pos x="22" y="6"/>
                </a:cxn>
                <a:cxn ang="0">
                  <a:pos x="32" y="19"/>
                </a:cxn>
                <a:cxn ang="0">
                  <a:pos x="32" y="20"/>
                </a:cxn>
                <a:cxn ang="0">
                  <a:pos x="42" y="34"/>
                </a:cxn>
                <a:cxn ang="0">
                  <a:pos x="39" y="50"/>
                </a:cxn>
                <a:cxn ang="0">
                  <a:pos x="32" y="52"/>
                </a:cxn>
              </a:cxnLst>
              <a:rect l="0" t="0" r="r" b="b"/>
              <a:pathLst>
                <a:path w="45" h="52">
                  <a:moveTo>
                    <a:pt x="32" y="52"/>
                  </a:moveTo>
                  <a:cubicBezTo>
                    <a:pt x="29" y="52"/>
                    <a:pt x="25" y="50"/>
                    <a:pt x="23" y="47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0" y="28"/>
                    <a:pt x="7" y="24"/>
                    <a:pt x="4" y="19"/>
                  </a:cubicBezTo>
                  <a:cubicBezTo>
                    <a:pt x="0" y="14"/>
                    <a:pt x="1" y="7"/>
                    <a:pt x="6" y="3"/>
                  </a:cubicBezTo>
                  <a:cubicBezTo>
                    <a:pt x="11" y="0"/>
                    <a:pt x="18" y="1"/>
                    <a:pt x="22" y="6"/>
                  </a:cubicBezTo>
                  <a:cubicBezTo>
                    <a:pt x="25" y="10"/>
                    <a:pt x="29" y="15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5" y="39"/>
                    <a:pt x="44" y="46"/>
                    <a:pt x="39" y="50"/>
                  </a:cubicBezTo>
                  <a:cubicBezTo>
                    <a:pt x="37" y="51"/>
                    <a:pt x="35" y="52"/>
                    <a:pt x="32" y="52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íSlíďé">
              <a:extLst>
                <a:ext uri="{FF2B5EF4-FFF2-40B4-BE49-F238E27FC236}">
                  <a16:creationId xmlns:a16="http://schemas.microsoft.com/office/drawing/2014/main" id="{DBC76425-C435-4C6D-BE8B-3841F2C98B36}"/>
                </a:ext>
              </a:extLst>
            </p:cNvPr>
            <p:cNvSpPr/>
            <p:nvPr/>
          </p:nvSpPr>
          <p:spPr bwMode="auto">
            <a:xfrm>
              <a:off x="2256746" y="3266478"/>
              <a:ext cx="2179606" cy="2067916"/>
            </a:xfrm>
            <a:custGeom>
              <a:avLst/>
              <a:gdLst/>
              <a:ahLst/>
              <a:cxnLst>
                <a:cxn ang="0">
                  <a:pos x="939" y="1027"/>
                </a:cxn>
                <a:cxn ang="0">
                  <a:pos x="939" y="1050"/>
                </a:cxn>
                <a:cxn ang="0">
                  <a:pos x="1017" y="1018"/>
                </a:cxn>
                <a:cxn ang="0">
                  <a:pos x="871" y="1036"/>
                </a:cxn>
                <a:cxn ang="0">
                  <a:pos x="872" y="1011"/>
                </a:cxn>
                <a:cxn ang="0">
                  <a:pos x="1027" y="1012"/>
                </a:cxn>
                <a:cxn ang="0">
                  <a:pos x="1042" y="1014"/>
                </a:cxn>
                <a:cxn ang="0">
                  <a:pos x="776" y="971"/>
                </a:cxn>
                <a:cxn ang="0">
                  <a:pos x="756" y="972"/>
                </a:cxn>
                <a:cxn ang="0">
                  <a:pos x="762" y="950"/>
                </a:cxn>
                <a:cxn ang="0">
                  <a:pos x="1068" y="948"/>
                </a:cxn>
                <a:cxn ang="0">
                  <a:pos x="1078" y="965"/>
                </a:cxn>
                <a:cxn ang="0">
                  <a:pos x="672" y="901"/>
                </a:cxn>
                <a:cxn ang="0">
                  <a:pos x="632" y="905"/>
                </a:cxn>
                <a:cxn ang="0">
                  <a:pos x="647" y="900"/>
                </a:cxn>
                <a:cxn ang="0">
                  <a:pos x="1085" y="881"/>
                </a:cxn>
                <a:cxn ang="0">
                  <a:pos x="1107" y="889"/>
                </a:cxn>
                <a:cxn ang="0">
                  <a:pos x="538" y="840"/>
                </a:cxn>
                <a:cxn ang="0">
                  <a:pos x="518" y="841"/>
                </a:cxn>
                <a:cxn ang="0">
                  <a:pos x="524" y="819"/>
                </a:cxn>
                <a:cxn ang="0">
                  <a:pos x="1059" y="799"/>
                </a:cxn>
                <a:cxn ang="0">
                  <a:pos x="1085" y="834"/>
                </a:cxn>
                <a:cxn ang="0">
                  <a:pos x="435" y="770"/>
                </a:cxn>
                <a:cxn ang="0">
                  <a:pos x="1040" y="771"/>
                </a:cxn>
                <a:cxn ang="0">
                  <a:pos x="1056" y="774"/>
                </a:cxn>
                <a:cxn ang="0">
                  <a:pos x="360" y="742"/>
                </a:cxn>
                <a:cxn ang="0">
                  <a:pos x="340" y="742"/>
                </a:cxn>
                <a:cxn ang="0">
                  <a:pos x="345" y="721"/>
                </a:cxn>
                <a:cxn ang="0">
                  <a:pos x="982" y="688"/>
                </a:cxn>
                <a:cxn ang="0">
                  <a:pos x="1011" y="720"/>
                </a:cxn>
                <a:cxn ang="0">
                  <a:pos x="256" y="672"/>
                </a:cxn>
                <a:cxn ang="0">
                  <a:pos x="216" y="676"/>
                </a:cxn>
                <a:cxn ang="0">
                  <a:pos x="231" y="671"/>
                </a:cxn>
                <a:cxn ang="0">
                  <a:pos x="947" y="616"/>
                </a:cxn>
                <a:cxn ang="0">
                  <a:pos x="162" y="644"/>
                </a:cxn>
                <a:cxn ang="0">
                  <a:pos x="167" y="623"/>
                </a:cxn>
                <a:cxn ang="0">
                  <a:pos x="67" y="594"/>
                </a:cxn>
                <a:cxn ang="0">
                  <a:pos x="102" y="611"/>
                </a:cxn>
                <a:cxn ang="0">
                  <a:pos x="924" y="563"/>
                </a:cxn>
                <a:cxn ang="0">
                  <a:pos x="37" y="577"/>
                </a:cxn>
                <a:cxn ang="0">
                  <a:pos x="53" y="573"/>
                </a:cxn>
                <a:cxn ang="0">
                  <a:pos x="870" y="505"/>
                </a:cxn>
                <a:cxn ang="0">
                  <a:pos x="857" y="498"/>
                </a:cxn>
                <a:cxn ang="0">
                  <a:pos x="866" y="480"/>
                </a:cxn>
                <a:cxn ang="0">
                  <a:pos x="790" y="409"/>
                </a:cxn>
                <a:cxn ang="0">
                  <a:pos x="818" y="442"/>
                </a:cxn>
                <a:cxn ang="0">
                  <a:pos x="770" y="341"/>
                </a:cxn>
                <a:cxn ang="0">
                  <a:pos x="732" y="326"/>
                </a:cxn>
                <a:cxn ang="0">
                  <a:pos x="748" y="329"/>
                </a:cxn>
                <a:cxn ang="0">
                  <a:pos x="677" y="227"/>
                </a:cxn>
                <a:cxn ang="0">
                  <a:pos x="664" y="219"/>
                </a:cxn>
                <a:cxn ang="0">
                  <a:pos x="674" y="202"/>
                </a:cxn>
                <a:cxn ang="0">
                  <a:pos x="597" y="131"/>
                </a:cxn>
                <a:cxn ang="0">
                  <a:pos x="626" y="164"/>
                </a:cxn>
                <a:cxn ang="0">
                  <a:pos x="578" y="62"/>
                </a:cxn>
                <a:cxn ang="0">
                  <a:pos x="540" y="47"/>
                </a:cxn>
                <a:cxn ang="0">
                  <a:pos x="555" y="50"/>
                </a:cxn>
              </a:cxnLst>
              <a:rect l="0" t="0" r="r" b="b"/>
              <a:pathLst>
                <a:path w="1107" h="1050">
                  <a:moveTo>
                    <a:pt x="939" y="1050"/>
                  </a:moveTo>
                  <a:cubicBezTo>
                    <a:pt x="928" y="1050"/>
                    <a:pt x="917" y="1049"/>
                    <a:pt x="906" y="1047"/>
                  </a:cubicBezTo>
                  <a:cubicBezTo>
                    <a:pt x="899" y="1045"/>
                    <a:pt x="895" y="1039"/>
                    <a:pt x="897" y="1033"/>
                  </a:cubicBezTo>
                  <a:cubicBezTo>
                    <a:pt x="898" y="1027"/>
                    <a:pt x="904" y="1023"/>
                    <a:pt x="910" y="1024"/>
                  </a:cubicBezTo>
                  <a:cubicBezTo>
                    <a:pt x="919" y="1026"/>
                    <a:pt x="929" y="1027"/>
                    <a:pt x="939" y="1027"/>
                  </a:cubicBezTo>
                  <a:cubicBezTo>
                    <a:pt x="940" y="1027"/>
                    <a:pt x="940" y="1027"/>
                    <a:pt x="941" y="1027"/>
                  </a:cubicBezTo>
                  <a:cubicBezTo>
                    <a:pt x="941" y="1027"/>
                    <a:pt x="941" y="1027"/>
                    <a:pt x="941" y="1027"/>
                  </a:cubicBezTo>
                  <a:cubicBezTo>
                    <a:pt x="948" y="1027"/>
                    <a:pt x="953" y="1032"/>
                    <a:pt x="953" y="1038"/>
                  </a:cubicBezTo>
                  <a:cubicBezTo>
                    <a:pt x="953" y="1045"/>
                    <a:pt x="948" y="1050"/>
                    <a:pt x="942" y="1050"/>
                  </a:cubicBezTo>
                  <a:cubicBezTo>
                    <a:pt x="941" y="1050"/>
                    <a:pt x="940" y="1050"/>
                    <a:pt x="939" y="1050"/>
                  </a:cubicBezTo>
                  <a:close/>
                  <a:moveTo>
                    <a:pt x="975" y="1046"/>
                  </a:moveTo>
                  <a:cubicBezTo>
                    <a:pt x="970" y="1046"/>
                    <a:pt x="965" y="1042"/>
                    <a:pt x="964" y="1037"/>
                  </a:cubicBezTo>
                  <a:cubicBezTo>
                    <a:pt x="963" y="1031"/>
                    <a:pt x="966" y="1025"/>
                    <a:pt x="972" y="1023"/>
                  </a:cubicBezTo>
                  <a:cubicBezTo>
                    <a:pt x="983" y="1021"/>
                    <a:pt x="993" y="1017"/>
                    <a:pt x="1002" y="1013"/>
                  </a:cubicBezTo>
                  <a:cubicBezTo>
                    <a:pt x="1008" y="1010"/>
                    <a:pt x="1014" y="1013"/>
                    <a:pt x="1017" y="1018"/>
                  </a:cubicBezTo>
                  <a:cubicBezTo>
                    <a:pt x="1020" y="1024"/>
                    <a:pt x="1017" y="1031"/>
                    <a:pt x="1012" y="1033"/>
                  </a:cubicBezTo>
                  <a:cubicBezTo>
                    <a:pt x="1001" y="1039"/>
                    <a:pt x="989" y="1043"/>
                    <a:pt x="978" y="1045"/>
                  </a:cubicBezTo>
                  <a:cubicBezTo>
                    <a:pt x="977" y="1046"/>
                    <a:pt x="976" y="1046"/>
                    <a:pt x="975" y="1046"/>
                  </a:cubicBezTo>
                  <a:close/>
                  <a:moveTo>
                    <a:pt x="876" y="1037"/>
                  </a:moveTo>
                  <a:cubicBezTo>
                    <a:pt x="874" y="1037"/>
                    <a:pt x="873" y="1036"/>
                    <a:pt x="871" y="1036"/>
                  </a:cubicBezTo>
                  <a:cubicBezTo>
                    <a:pt x="868" y="1034"/>
                    <a:pt x="865" y="1033"/>
                    <a:pt x="862" y="1031"/>
                  </a:cubicBezTo>
                  <a:cubicBezTo>
                    <a:pt x="862" y="1031"/>
                    <a:pt x="861" y="1031"/>
                    <a:pt x="840" y="1019"/>
                  </a:cubicBezTo>
                  <a:cubicBezTo>
                    <a:pt x="835" y="1016"/>
                    <a:pt x="833" y="1009"/>
                    <a:pt x="836" y="1004"/>
                  </a:cubicBezTo>
                  <a:cubicBezTo>
                    <a:pt x="839" y="998"/>
                    <a:pt x="845" y="996"/>
                    <a:pt x="851" y="999"/>
                  </a:cubicBezTo>
                  <a:cubicBezTo>
                    <a:pt x="869" y="1009"/>
                    <a:pt x="872" y="1011"/>
                    <a:pt x="872" y="1011"/>
                  </a:cubicBezTo>
                  <a:cubicBezTo>
                    <a:pt x="875" y="1012"/>
                    <a:pt x="878" y="1014"/>
                    <a:pt x="880" y="1015"/>
                  </a:cubicBezTo>
                  <a:cubicBezTo>
                    <a:pt x="886" y="1017"/>
                    <a:pt x="889" y="1024"/>
                    <a:pt x="886" y="1030"/>
                  </a:cubicBezTo>
                  <a:cubicBezTo>
                    <a:pt x="884" y="1034"/>
                    <a:pt x="880" y="1037"/>
                    <a:pt x="876" y="1037"/>
                  </a:cubicBezTo>
                  <a:close/>
                  <a:moveTo>
                    <a:pt x="1036" y="1017"/>
                  </a:moveTo>
                  <a:cubicBezTo>
                    <a:pt x="1032" y="1017"/>
                    <a:pt x="1029" y="1015"/>
                    <a:pt x="1027" y="1012"/>
                  </a:cubicBezTo>
                  <a:cubicBezTo>
                    <a:pt x="1023" y="1007"/>
                    <a:pt x="1024" y="1000"/>
                    <a:pt x="1029" y="996"/>
                  </a:cubicBezTo>
                  <a:cubicBezTo>
                    <a:pt x="1037" y="990"/>
                    <a:pt x="1044" y="983"/>
                    <a:pt x="1051" y="974"/>
                  </a:cubicBezTo>
                  <a:cubicBezTo>
                    <a:pt x="1055" y="970"/>
                    <a:pt x="1062" y="969"/>
                    <a:pt x="1067" y="973"/>
                  </a:cubicBezTo>
                  <a:cubicBezTo>
                    <a:pt x="1072" y="977"/>
                    <a:pt x="1072" y="984"/>
                    <a:pt x="1068" y="989"/>
                  </a:cubicBezTo>
                  <a:cubicBezTo>
                    <a:pt x="1061" y="998"/>
                    <a:pt x="1052" y="1007"/>
                    <a:pt x="1042" y="1014"/>
                  </a:cubicBezTo>
                  <a:cubicBezTo>
                    <a:pt x="1040" y="1016"/>
                    <a:pt x="1038" y="1017"/>
                    <a:pt x="1036" y="1017"/>
                  </a:cubicBezTo>
                  <a:close/>
                  <a:moveTo>
                    <a:pt x="816" y="1004"/>
                  </a:moveTo>
                  <a:cubicBezTo>
                    <a:pt x="814" y="1004"/>
                    <a:pt x="812" y="1004"/>
                    <a:pt x="810" y="1003"/>
                  </a:cubicBezTo>
                  <a:cubicBezTo>
                    <a:pt x="780" y="986"/>
                    <a:pt x="780" y="986"/>
                    <a:pt x="780" y="986"/>
                  </a:cubicBezTo>
                  <a:cubicBezTo>
                    <a:pt x="775" y="983"/>
                    <a:pt x="773" y="977"/>
                    <a:pt x="776" y="971"/>
                  </a:cubicBezTo>
                  <a:cubicBezTo>
                    <a:pt x="779" y="966"/>
                    <a:pt x="786" y="964"/>
                    <a:pt x="791" y="967"/>
                  </a:cubicBezTo>
                  <a:cubicBezTo>
                    <a:pt x="821" y="983"/>
                    <a:pt x="821" y="983"/>
                    <a:pt x="821" y="983"/>
                  </a:cubicBezTo>
                  <a:cubicBezTo>
                    <a:pt x="827" y="986"/>
                    <a:pt x="829" y="993"/>
                    <a:pt x="826" y="998"/>
                  </a:cubicBezTo>
                  <a:cubicBezTo>
                    <a:pt x="824" y="1002"/>
                    <a:pt x="820" y="1004"/>
                    <a:pt x="816" y="1004"/>
                  </a:cubicBezTo>
                  <a:close/>
                  <a:moveTo>
                    <a:pt x="756" y="972"/>
                  </a:moveTo>
                  <a:cubicBezTo>
                    <a:pt x="754" y="972"/>
                    <a:pt x="752" y="971"/>
                    <a:pt x="751" y="970"/>
                  </a:cubicBezTo>
                  <a:cubicBezTo>
                    <a:pt x="721" y="954"/>
                    <a:pt x="721" y="954"/>
                    <a:pt x="721" y="954"/>
                  </a:cubicBezTo>
                  <a:cubicBezTo>
                    <a:pt x="715" y="951"/>
                    <a:pt x="713" y="944"/>
                    <a:pt x="716" y="938"/>
                  </a:cubicBezTo>
                  <a:cubicBezTo>
                    <a:pt x="719" y="933"/>
                    <a:pt x="726" y="931"/>
                    <a:pt x="732" y="934"/>
                  </a:cubicBezTo>
                  <a:cubicBezTo>
                    <a:pt x="762" y="950"/>
                    <a:pt x="762" y="950"/>
                    <a:pt x="762" y="950"/>
                  </a:cubicBezTo>
                  <a:cubicBezTo>
                    <a:pt x="767" y="953"/>
                    <a:pt x="769" y="960"/>
                    <a:pt x="766" y="966"/>
                  </a:cubicBezTo>
                  <a:cubicBezTo>
                    <a:pt x="764" y="969"/>
                    <a:pt x="760" y="972"/>
                    <a:pt x="756" y="972"/>
                  </a:cubicBezTo>
                  <a:close/>
                  <a:moveTo>
                    <a:pt x="1078" y="965"/>
                  </a:moveTo>
                  <a:cubicBezTo>
                    <a:pt x="1077" y="965"/>
                    <a:pt x="1075" y="964"/>
                    <a:pt x="1073" y="964"/>
                  </a:cubicBezTo>
                  <a:cubicBezTo>
                    <a:pt x="1068" y="961"/>
                    <a:pt x="1065" y="954"/>
                    <a:pt x="1068" y="948"/>
                  </a:cubicBezTo>
                  <a:cubicBezTo>
                    <a:pt x="1073" y="939"/>
                    <a:pt x="1077" y="929"/>
                    <a:pt x="1080" y="919"/>
                  </a:cubicBezTo>
                  <a:cubicBezTo>
                    <a:pt x="1081" y="913"/>
                    <a:pt x="1088" y="910"/>
                    <a:pt x="1094" y="911"/>
                  </a:cubicBezTo>
                  <a:cubicBezTo>
                    <a:pt x="1100" y="913"/>
                    <a:pt x="1103" y="919"/>
                    <a:pt x="1102" y="925"/>
                  </a:cubicBezTo>
                  <a:cubicBezTo>
                    <a:pt x="1098" y="937"/>
                    <a:pt x="1094" y="948"/>
                    <a:pt x="1088" y="959"/>
                  </a:cubicBezTo>
                  <a:cubicBezTo>
                    <a:pt x="1086" y="963"/>
                    <a:pt x="1082" y="965"/>
                    <a:pt x="1078" y="965"/>
                  </a:cubicBezTo>
                  <a:close/>
                  <a:moveTo>
                    <a:pt x="697" y="939"/>
                  </a:moveTo>
                  <a:cubicBezTo>
                    <a:pt x="695" y="939"/>
                    <a:pt x="693" y="938"/>
                    <a:pt x="691" y="937"/>
                  </a:cubicBezTo>
                  <a:cubicBezTo>
                    <a:pt x="661" y="921"/>
                    <a:pt x="661" y="921"/>
                    <a:pt x="661" y="921"/>
                  </a:cubicBezTo>
                  <a:cubicBezTo>
                    <a:pt x="656" y="918"/>
                    <a:pt x="654" y="911"/>
                    <a:pt x="657" y="906"/>
                  </a:cubicBezTo>
                  <a:cubicBezTo>
                    <a:pt x="660" y="900"/>
                    <a:pt x="667" y="898"/>
                    <a:pt x="672" y="901"/>
                  </a:cubicBezTo>
                  <a:cubicBezTo>
                    <a:pt x="702" y="918"/>
                    <a:pt x="702" y="918"/>
                    <a:pt x="702" y="918"/>
                  </a:cubicBezTo>
                  <a:cubicBezTo>
                    <a:pt x="708" y="921"/>
                    <a:pt x="710" y="927"/>
                    <a:pt x="707" y="933"/>
                  </a:cubicBezTo>
                  <a:cubicBezTo>
                    <a:pt x="704" y="937"/>
                    <a:pt x="701" y="939"/>
                    <a:pt x="697" y="939"/>
                  </a:cubicBezTo>
                  <a:close/>
                  <a:moveTo>
                    <a:pt x="637" y="906"/>
                  </a:moveTo>
                  <a:cubicBezTo>
                    <a:pt x="635" y="906"/>
                    <a:pt x="633" y="906"/>
                    <a:pt x="632" y="905"/>
                  </a:cubicBezTo>
                  <a:cubicBezTo>
                    <a:pt x="602" y="888"/>
                    <a:pt x="602" y="888"/>
                    <a:pt x="602" y="888"/>
                  </a:cubicBezTo>
                  <a:cubicBezTo>
                    <a:pt x="596" y="885"/>
                    <a:pt x="594" y="878"/>
                    <a:pt x="598" y="873"/>
                  </a:cubicBezTo>
                  <a:cubicBezTo>
                    <a:pt x="601" y="867"/>
                    <a:pt x="607" y="865"/>
                    <a:pt x="613" y="868"/>
                  </a:cubicBezTo>
                  <a:cubicBezTo>
                    <a:pt x="643" y="885"/>
                    <a:pt x="643" y="885"/>
                    <a:pt x="643" y="885"/>
                  </a:cubicBezTo>
                  <a:cubicBezTo>
                    <a:pt x="648" y="888"/>
                    <a:pt x="650" y="895"/>
                    <a:pt x="647" y="900"/>
                  </a:cubicBezTo>
                  <a:cubicBezTo>
                    <a:pt x="645" y="904"/>
                    <a:pt x="641" y="906"/>
                    <a:pt x="637" y="906"/>
                  </a:cubicBezTo>
                  <a:close/>
                  <a:moveTo>
                    <a:pt x="1096" y="900"/>
                  </a:moveTo>
                  <a:cubicBezTo>
                    <a:pt x="1096" y="900"/>
                    <a:pt x="1095" y="900"/>
                    <a:pt x="1095" y="900"/>
                  </a:cubicBezTo>
                  <a:cubicBezTo>
                    <a:pt x="1089" y="900"/>
                    <a:pt x="1084" y="894"/>
                    <a:pt x="1084" y="888"/>
                  </a:cubicBezTo>
                  <a:cubicBezTo>
                    <a:pt x="1085" y="886"/>
                    <a:pt x="1085" y="883"/>
                    <a:pt x="1085" y="881"/>
                  </a:cubicBezTo>
                  <a:cubicBezTo>
                    <a:pt x="1085" y="873"/>
                    <a:pt x="1084" y="865"/>
                    <a:pt x="1083" y="857"/>
                  </a:cubicBezTo>
                  <a:cubicBezTo>
                    <a:pt x="1082" y="851"/>
                    <a:pt x="1086" y="845"/>
                    <a:pt x="1092" y="844"/>
                  </a:cubicBezTo>
                  <a:cubicBezTo>
                    <a:pt x="1098" y="843"/>
                    <a:pt x="1104" y="847"/>
                    <a:pt x="1105" y="853"/>
                  </a:cubicBezTo>
                  <a:cubicBezTo>
                    <a:pt x="1107" y="862"/>
                    <a:pt x="1107" y="872"/>
                    <a:pt x="1107" y="881"/>
                  </a:cubicBezTo>
                  <a:cubicBezTo>
                    <a:pt x="1107" y="884"/>
                    <a:pt x="1107" y="887"/>
                    <a:pt x="1107" y="889"/>
                  </a:cubicBezTo>
                  <a:cubicBezTo>
                    <a:pt x="1107" y="895"/>
                    <a:pt x="1102" y="900"/>
                    <a:pt x="1096" y="900"/>
                  </a:cubicBezTo>
                  <a:close/>
                  <a:moveTo>
                    <a:pt x="578" y="873"/>
                  </a:moveTo>
                  <a:cubicBezTo>
                    <a:pt x="576" y="873"/>
                    <a:pt x="574" y="873"/>
                    <a:pt x="572" y="872"/>
                  </a:cubicBezTo>
                  <a:cubicBezTo>
                    <a:pt x="543" y="856"/>
                    <a:pt x="543" y="856"/>
                    <a:pt x="543" y="856"/>
                  </a:cubicBezTo>
                  <a:cubicBezTo>
                    <a:pt x="537" y="853"/>
                    <a:pt x="535" y="846"/>
                    <a:pt x="538" y="840"/>
                  </a:cubicBezTo>
                  <a:cubicBezTo>
                    <a:pt x="541" y="835"/>
                    <a:pt x="548" y="833"/>
                    <a:pt x="553" y="836"/>
                  </a:cubicBezTo>
                  <a:cubicBezTo>
                    <a:pt x="583" y="852"/>
                    <a:pt x="583" y="852"/>
                    <a:pt x="583" y="852"/>
                  </a:cubicBezTo>
                  <a:cubicBezTo>
                    <a:pt x="589" y="855"/>
                    <a:pt x="591" y="862"/>
                    <a:pt x="588" y="867"/>
                  </a:cubicBezTo>
                  <a:cubicBezTo>
                    <a:pt x="586" y="871"/>
                    <a:pt x="582" y="873"/>
                    <a:pt x="578" y="873"/>
                  </a:cubicBezTo>
                  <a:close/>
                  <a:moveTo>
                    <a:pt x="518" y="841"/>
                  </a:moveTo>
                  <a:cubicBezTo>
                    <a:pt x="516" y="841"/>
                    <a:pt x="515" y="840"/>
                    <a:pt x="513" y="839"/>
                  </a:cubicBezTo>
                  <a:cubicBezTo>
                    <a:pt x="483" y="823"/>
                    <a:pt x="483" y="823"/>
                    <a:pt x="483" y="823"/>
                  </a:cubicBezTo>
                  <a:cubicBezTo>
                    <a:pt x="478" y="820"/>
                    <a:pt x="476" y="813"/>
                    <a:pt x="479" y="807"/>
                  </a:cubicBezTo>
                  <a:cubicBezTo>
                    <a:pt x="482" y="802"/>
                    <a:pt x="489" y="800"/>
                    <a:pt x="494" y="803"/>
                  </a:cubicBezTo>
                  <a:cubicBezTo>
                    <a:pt x="524" y="819"/>
                    <a:pt x="524" y="819"/>
                    <a:pt x="524" y="819"/>
                  </a:cubicBezTo>
                  <a:cubicBezTo>
                    <a:pt x="529" y="822"/>
                    <a:pt x="531" y="829"/>
                    <a:pt x="528" y="835"/>
                  </a:cubicBezTo>
                  <a:cubicBezTo>
                    <a:pt x="526" y="839"/>
                    <a:pt x="522" y="841"/>
                    <a:pt x="518" y="841"/>
                  </a:cubicBezTo>
                  <a:close/>
                  <a:moveTo>
                    <a:pt x="1085" y="834"/>
                  </a:moveTo>
                  <a:cubicBezTo>
                    <a:pt x="1080" y="834"/>
                    <a:pt x="1076" y="831"/>
                    <a:pt x="1074" y="827"/>
                  </a:cubicBezTo>
                  <a:cubicBezTo>
                    <a:pt x="1070" y="817"/>
                    <a:pt x="1065" y="808"/>
                    <a:pt x="1059" y="799"/>
                  </a:cubicBezTo>
                  <a:cubicBezTo>
                    <a:pt x="1056" y="794"/>
                    <a:pt x="1057" y="787"/>
                    <a:pt x="1062" y="783"/>
                  </a:cubicBezTo>
                  <a:cubicBezTo>
                    <a:pt x="1068" y="780"/>
                    <a:pt x="1075" y="781"/>
                    <a:pt x="1078" y="786"/>
                  </a:cubicBezTo>
                  <a:cubicBezTo>
                    <a:pt x="1085" y="796"/>
                    <a:pt x="1091" y="807"/>
                    <a:pt x="1095" y="818"/>
                  </a:cubicBezTo>
                  <a:cubicBezTo>
                    <a:pt x="1098" y="824"/>
                    <a:pt x="1095" y="831"/>
                    <a:pt x="1089" y="833"/>
                  </a:cubicBezTo>
                  <a:cubicBezTo>
                    <a:pt x="1088" y="834"/>
                    <a:pt x="1086" y="834"/>
                    <a:pt x="1085" y="834"/>
                  </a:cubicBezTo>
                  <a:close/>
                  <a:moveTo>
                    <a:pt x="459" y="808"/>
                  </a:moveTo>
                  <a:cubicBezTo>
                    <a:pt x="457" y="808"/>
                    <a:pt x="455" y="807"/>
                    <a:pt x="453" y="806"/>
                  </a:cubicBezTo>
                  <a:cubicBezTo>
                    <a:pt x="424" y="790"/>
                    <a:pt x="424" y="790"/>
                    <a:pt x="424" y="790"/>
                  </a:cubicBezTo>
                  <a:cubicBezTo>
                    <a:pt x="418" y="787"/>
                    <a:pt x="416" y="780"/>
                    <a:pt x="419" y="775"/>
                  </a:cubicBezTo>
                  <a:cubicBezTo>
                    <a:pt x="422" y="769"/>
                    <a:pt x="429" y="767"/>
                    <a:pt x="435" y="770"/>
                  </a:cubicBezTo>
                  <a:cubicBezTo>
                    <a:pt x="464" y="787"/>
                    <a:pt x="464" y="787"/>
                    <a:pt x="464" y="787"/>
                  </a:cubicBezTo>
                  <a:cubicBezTo>
                    <a:pt x="470" y="790"/>
                    <a:pt x="472" y="797"/>
                    <a:pt x="469" y="802"/>
                  </a:cubicBezTo>
                  <a:cubicBezTo>
                    <a:pt x="467" y="806"/>
                    <a:pt x="463" y="808"/>
                    <a:pt x="459" y="808"/>
                  </a:cubicBezTo>
                  <a:close/>
                  <a:moveTo>
                    <a:pt x="1050" y="776"/>
                  </a:moveTo>
                  <a:cubicBezTo>
                    <a:pt x="1046" y="776"/>
                    <a:pt x="1042" y="774"/>
                    <a:pt x="1040" y="771"/>
                  </a:cubicBezTo>
                  <a:cubicBezTo>
                    <a:pt x="1021" y="743"/>
                    <a:pt x="1021" y="743"/>
                    <a:pt x="1021" y="743"/>
                  </a:cubicBezTo>
                  <a:cubicBezTo>
                    <a:pt x="1017" y="738"/>
                    <a:pt x="1019" y="731"/>
                    <a:pt x="1024" y="728"/>
                  </a:cubicBezTo>
                  <a:cubicBezTo>
                    <a:pt x="1029" y="724"/>
                    <a:pt x="1036" y="725"/>
                    <a:pt x="1040" y="731"/>
                  </a:cubicBezTo>
                  <a:cubicBezTo>
                    <a:pt x="1059" y="758"/>
                    <a:pt x="1059" y="758"/>
                    <a:pt x="1059" y="758"/>
                  </a:cubicBezTo>
                  <a:cubicBezTo>
                    <a:pt x="1062" y="764"/>
                    <a:pt x="1061" y="771"/>
                    <a:pt x="1056" y="774"/>
                  </a:cubicBezTo>
                  <a:cubicBezTo>
                    <a:pt x="1054" y="775"/>
                    <a:pt x="1052" y="776"/>
                    <a:pt x="1050" y="776"/>
                  </a:cubicBezTo>
                  <a:close/>
                  <a:moveTo>
                    <a:pt x="399" y="775"/>
                  </a:moveTo>
                  <a:cubicBezTo>
                    <a:pt x="398" y="775"/>
                    <a:pt x="396" y="775"/>
                    <a:pt x="394" y="774"/>
                  </a:cubicBezTo>
                  <a:cubicBezTo>
                    <a:pt x="364" y="757"/>
                    <a:pt x="364" y="757"/>
                    <a:pt x="364" y="757"/>
                  </a:cubicBezTo>
                  <a:cubicBezTo>
                    <a:pt x="359" y="754"/>
                    <a:pt x="357" y="747"/>
                    <a:pt x="360" y="742"/>
                  </a:cubicBezTo>
                  <a:cubicBezTo>
                    <a:pt x="363" y="736"/>
                    <a:pt x="370" y="734"/>
                    <a:pt x="375" y="738"/>
                  </a:cubicBezTo>
                  <a:cubicBezTo>
                    <a:pt x="405" y="754"/>
                    <a:pt x="405" y="754"/>
                    <a:pt x="405" y="754"/>
                  </a:cubicBezTo>
                  <a:cubicBezTo>
                    <a:pt x="410" y="757"/>
                    <a:pt x="412" y="764"/>
                    <a:pt x="409" y="769"/>
                  </a:cubicBezTo>
                  <a:cubicBezTo>
                    <a:pt x="407" y="773"/>
                    <a:pt x="403" y="775"/>
                    <a:pt x="399" y="775"/>
                  </a:cubicBezTo>
                  <a:close/>
                  <a:moveTo>
                    <a:pt x="340" y="742"/>
                  </a:moveTo>
                  <a:cubicBezTo>
                    <a:pt x="338" y="742"/>
                    <a:pt x="336" y="742"/>
                    <a:pt x="335" y="741"/>
                  </a:cubicBezTo>
                  <a:cubicBezTo>
                    <a:pt x="305" y="725"/>
                    <a:pt x="305" y="725"/>
                    <a:pt x="305" y="725"/>
                  </a:cubicBezTo>
                  <a:cubicBezTo>
                    <a:pt x="299" y="722"/>
                    <a:pt x="297" y="715"/>
                    <a:pt x="300" y="709"/>
                  </a:cubicBezTo>
                  <a:cubicBezTo>
                    <a:pt x="303" y="704"/>
                    <a:pt x="310" y="702"/>
                    <a:pt x="316" y="705"/>
                  </a:cubicBezTo>
                  <a:cubicBezTo>
                    <a:pt x="345" y="721"/>
                    <a:pt x="345" y="721"/>
                    <a:pt x="345" y="721"/>
                  </a:cubicBezTo>
                  <a:cubicBezTo>
                    <a:pt x="351" y="724"/>
                    <a:pt x="353" y="731"/>
                    <a:pt x="350" y="737"/>
                  </a:cubicBezTo>
                  <a:cubicBezTo>
                    <a:pt x="348" y="740"/>
                    <a:pt x="344" y="742"/>
                    <a:pt x="340" y="742"/>
                  </a:cubicBezTo>
                  <a:close/>
                  <a:moveTo>
                    <a:pt x="1011" y="720"/>
                  </a:moveTo>
                  <a:cubicBezTo>
                    <a:pt x="1007" y="720"/>
                    <a:pt x="1004" y="719"/>
                    <a:pt x="1002" y="716"/>
                  </a:cubicBezTo>
                  <a:cubicBezTo>
                    <a:pt x="982" y="688"/>
                    <a:pt x="982" y="688"/>
                    <a:pt x="982" y="688"/>
                  </a:cubicBezTo>
                  <a:cubicBezTo>
                    <a:pt x="979" y="683"/>
                    <a:pt x="980" y="676"/>
                    <a:pt x="985" y="672"/>
                  </a:cubicBezTo>
                  <a:cubicBezTo>
                    <a:pt x="990" y="668"/>
                    <a:pt x="998" y="670"/>
                    <a:pt x="1001" y="675"/>
                  </a:cubicBezTo>
                  <a:cubicBezTo>
                    <a:pt x="1020" y="703"/>
                    <a:pt x="1020" y="703"/>
                    <a:pt x="1020" y="703"/>
                  </a:cubicBezTo>
                  <a:cubicBezTo>
                    <a:pt x="1024" y="708"/>
                    <a:pt x="1023" y="715"/>
                    <a:pt x="1017" y="718"/>
                  </a:cubicBezTo>
                  <a:cubicBezTo>
                    <a:pt x="1015" y="720"/>
                    <a:pt x="1013" y="720"/>
                    <a:pt x="1011" y="720"/>
                  </a:cubicBezTo>
                  <a:close/>
                  <a:moveTo>
                    <a:pt x="281" y="710"/>
                  </a:moveTo>
                  <a:cubicBezTo>
                    <a:pt x="279" y="710"/>
                    <a:pt x="277" y="709"/>
                    <a:pt x="275" y="708"/>
                  </a:cubicBezTo>
                  <a:cubicBezTo>
                    <a:pt x="245" y="692"/>
                    <a:pt x="245" y="692"/>
                    <a:pt x="245" y="692"/>
                  </a:cubicBezTo>
                  <a:cubicBezTo>
                    <a:pt x="240" y="689"/>
                    <a:pt x="238" y="682"/>
                    <a:pt x="241" y="676"/>
                  </a:cubicBezTo>
                  <a:cubicBezTo>
                    <a:pt x="244" y="671"/>
                    <a:pt x="251" y="669"/>
                    <a:pt x="256" y="672"/>
                  </a:cubicBezTo>
                  <a:cubicBezTo>
                    <a:pt x="286" y="688"/>
                    <a:pt x="286" y="688"/>
                    <a:pt x="286" y="688"/>
                  </a:cubicBezTo>
                  <a:cubicBezTo>
                    <a:pt x="292" y="691"/>
                    <a:pt x="294" y="698"/>
                    <a:pt x="291" y="704"/>
                  </a:cubicBezTo>
                  <a:cubicBezTo>
                    <a:pt x="288" y="708"/>
                    <a:pt x="285" y="710"/>
                    <a:pt x="281" y="710"/>
                  </a:cubicBezTo>
                  <a:close/>
                  <a:moveTo>
                    <a:pt x="221" y="677"/>
                  </a:moveTo>
                  <a:cubicBezTo>
                    <a:pt x="219" y="677"/>
                    <a:pt x="217" y="676"/>
                    <a:pt x="216" y="676"/>
                  </a:cubicBezTo>
                  <a:cubicBezTo>
                    <a:pt x="186" y="659"/>
                    <a:pt x="186" y="659"/>
                    <a:pt x="186" y="659"/>
                  </a:cubicBezTo>
                  <a:cubicBezTo>
                    <a:pt x="181" y="656"/>
                    <a:pt x="179" y="649"/>
                    <a:pt x="182" y="644"/>
                  </a:cubicBezTo>
                  <a:cubicBezTo>
                    <a:pt x="185" y="638"/>
                    <a:pt x="191" y="636"/>
                    <a:pt x="197" y="639"/>
                  </a:cubicBezTo>
                  <a:cubicBezTo>
                    <a:pt x="227" y="656"/>
                    <a:pt x="227" y="656"/>
                    <a:pt x="227" y="656"/>
                  </a:cubicBezTo>
                  <a:cubicBezTo>
                    <a:pt x="232" y="659"/>
                    <a:pt x="234" y="666"/>
                    <a:pt x="231" y="671"/>
                  </a:cubicBezTo>
                  <a:cubicBezTo>
                    <a:pt x="229" y="675"/>
                    <a:pt x="225" y="677"/>
                    <a:pt x="221" y="677"/>
                  </a:cubicBezTo>
                  <a:close/>
                  <a:moveTo>
                    <a:pt x="973" y="665"/>
                  </a:moveTo>
                  <a:cubicBezTo>
                    <a:pt x="969" y="665"/>
                    <a:pt x="965" y="663"/>
                    <a:pt x="963" y="660"/>
                  </a:cubicBezTo>
                  <a:cubicBezTo>
                    <a:pt x="944" y="632"/>
                    <a:pt x="944" y="632"/>
                    <a:pt x="944" y="632"/>
                  </a:cubicBezTo>
                  <a:cubicBezTo>
                    <a:pt x="940" y="627"/>
                    <a:pt x="942" y="620"/>
                    <a:pt x="947" y="616"/>
                  </a:cubicBezTo>
                  <a:cubicBezTo>
                    <a:pt x="952" y="613"/>
                    <a:pt x="959" y="614"/>
                    <a:pt x="963" y="619"/>
                  </a:cubicBezTo>
                  <a:cubicBezTo>
                    <a:pt x="982" y="647"/>
                    <a:pt x="982" y="647"/>
                    <a:pt x="982" y="647"/>
                  </a:cubicBezTo>
                  <a:cubicBezTo>
                    <a:pt x="985" y="652"/>
                    <a:pt x="984" y="659"/>
                    <a:pt x="979" y="663"/>
                  </a:cubicBezTo>
                  <a:cubicBezTo>
                    <a:pt x="977" y="664"/>
                    <a:pt x="975" y="665"/>
                    <a:pt x="973" y="665"/>
                  </a:cubicBezTo>
                  <a:close/>
                  <a:moveTo>
                    <a:pt x="162" y="644"/>
                  </a:moveTo>
                  <a:cubicBezTo>
                    <a:pt x="160" y="644"/>
                    <a:pt x="158" y="644"/>
                    <a:pt x="156" y="643"/>
                  </a:cubicBezTo>
                  <a:cubicBezTo>
                    <a:pt x="127" y="626"/>
                    <a:pt x="127" y="626"/>
                    <a:pt x="127" y="626"/>
                  </a:cubicBezTo>
                  <a:cubicBezTo>
                    <a:pt x="121" y="623"/>
                    <a:pt x="119" y="616"/>
                    <a:pt x="122" y="611"/>
                  </a:cubicBezTo>
                  <a:cubicBezTo>
                    <a:pt x="125" y="605"/>
                    <a:pt x="132" y="604"/>
                    <a:pt x="138" y="607"/>
                  </a:cubicBezTo>
                  <a:cubicBezTo>
                    <a:pt x="167" y="623"/>
                    <a:pt x="167" y="623"/>
                    <a:pt x="167" y="623"/>
                  </a:cubicBezTo>
                  <a:cubicBezTo>
                    <a:pt x="173" y="626"/>
                    <a:pt x="175" y="633"/>
                    <a:pt x="172" y="638"/>
                  </a:cubicBezTo>
                  <a:cubicBezTo>
                    <a:pt x="170" y="642"/>
                    <a:pt x="166" y="644"/>
                    <a:pt x="162" y="644"/>
                  </a:cubicBezTo>
                  <a:close/>
                  <a:moveTo>
                    <a:pt x="102" y="611"/>
                  </a:moveTo>
                  <a:cubicBezTo>
                    <a:pt x="100" y="611"/>
                    <a:pt x="99" y="611"/>
                    <a:pt x="97" y="610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62" y="591"/>
                    <a:pt x="60" y="584"/>
                    <a:pt x="63" y="578"/>
                  </a:cubicBezTo>
                  <a:cubicBezTo>
                    <a:pt x="66" y="573"/>
                    <a:pt x="73" y="571"/>
                    <a:pt x="78" y="574"/>
                  </a:cubicBezTo>
                  <a:cubicBezTo>
                    <a:pt x="108" y="590"/>
                    <a:pt x="108" y="590"/>
                    <a:pt x="108" y="590"/>
                  </a:cubicBezTo>
                  <a:cubicBezTo>
                    <a:pt x="113" y="593"/>
                    <a:pt x="115" y="600"/>
                    <a:pt x="112" y="606"/>
                  </a:cubicBezTo>
                  <a:cubicBezTo>
                    <a:pt x="110" y="609"/>
                    <a:pt x="106" y="611"/>
                    <a:pt x="102" y="611"/>
                  </a:cubicBezTo>
                  <a:close/>
                  <a:moveTo>
                    <a:pt x="934" y="609"/>
                  </a:moveTo>
                  <a:cubicBezTo>
                    <a:pt x="930" y="609"/>
                    <a:pt x="927" y="607"/>
                    <a:pt x="925" y="604"/>
                  </a:cubicBezTo>
                  <a:cubicBezTo>
                    <a:pt x="905" y="576"/>
                    <a:pt x="905" y="576"/>
                    <a:pt x="905" y="576"/>
                  </a:cubicBezTo>
                  <a:cubicBezTo>
                    <a:pt x="902" y="571"/>
                    <a:pt x="903" y="564"/>
                    <a:pt x="908" y="561"/>
                  </a:cubicBezTo>
                  <a:cubicBezTo>
                    <a:pt x="913" y="557"/>
                    <a:pt x="921" y="558"/>
                    <a:pt x="924" y="563"/>
                  </a:cubicBezTo>
                  <a:cubicBezTo>
                    <a:pt x="943" y="591"/>
                    <a:pt x="943" y="591"/>
                    <a:pt x="943" y="591"/>
                  </a:cubicBezTo>
                  <a:cubicBezTo>
                    <a:pt x="947" y="596"/>
                    <a:pt x="946" y="604"/>
                    <a:pt x="940" y="607"/>
                  </a:cubicBezTo>
                  <a:cubicBezTo>
                    <a:pt x="938" y="608"/>
                    <a:pt x="936" y="609"/>
                    <a:pt x="934" y="609"/>
                  </a:cubicBezTo>
                  <a:close/>
                  <a:moveTo>
                    <a:pt x="43" y="579"/>
                  </a:moveTo>
                  <a:cubicBezTo>
                    <a:pt x="41" y="579"/>
                    <a:pt x="39" y="578"/>
                    <a:pt x="37" y="577"/>
                  </a:cubicBezTo>
                  <a:cubicBezTo>
                    <a:pt x="8" y="561"/>
                    <a:pt x="8" y="561"/>
                    <a:pt x="8" y="561"/>
                  </a:cubicBezTo>
                  <a:cubicBezTo>
                    <a:pt x="2" y="558"/>
                    <a:pt x="0" y="551"/>
                    <a:pt x="3" y="545"/>
                  </a:cubicBezTo>
                  <a:cubicBezTo>
                    <a:pt x="6" y="540"/>
                    <a:pt x="13" y="538"/>
                    <a:pt x="19" y="541"/>
                  </a:cubicBezTo>
                  <a:cubicBezTo>
                    <a:pt x="48" y="557"/>
                    <a:pt x="48" y="557"/>
                    <a:pt x="48" y="557"/>
                  </a:cubicBezTo>
                  <a:cubicBezTo>
                    <a:pt x="54" y="560"/>
                    <a:pt x="56" y="567"/>
                    <a:pt x="53" y="573"/>
                  </a:cubicBezTo>
                  <a:cubicBezTo>
                    <a:pt x="51" y="576"/>
                    <a:pt x="47" y="579"/>
                    <a:pt x="43" y="579"/>
                  </a:cubicBezTo>
                  <a:close/>
                  <a:moveTo>
                    <a:pt x="895" y="553"/>
                  </a:moveTo>
                  <a:cubicBezTo>
                    <a:pt x="892" y="553"/>
                    <a:pt x="888" y="552"/>
                    <a:pt x="886" y="549"/>
                  </a:cubicBezTo>
                  <a:cubicBezTo>
                    <a:pt x="867" y="521"/>
                    <a:pt x="867" y="521"/>
                    <a:pt x="867" y="521"/>
                  </a:cubicBezTo>
                  <a:cubicBezTo>
                    <a:pt x="863" y="516"/>
                    <a:pt x="865" y="508"/>
                    <a:pt x="870" y="505"/>
                  </a:cubicBezTo>
                  <a:cubicBezTo>
                    <a:pt x="875" y="501"/>
                    <a:pt x="882" y="503"/>
                    <a:pt x="886" y="508"/>
                  </a:cubicBezTo>
                  <a:cubicBezTo>
                    <a:pt x="905" y="536"/>
                    <a:pt x="905" y="536"/>
                    <a:pt x="905" y="536"/>
                  </a:cubicBezTo>
                  <a:cubicBezTo>
                    <a:pt x="908" y="541"/>
                    <a:pt x="907" y="548"/>
                    <a:pt x="902" y="551"/>
                  </a:cubicBezTo>
                  <a:cubicBezTo>
                    <a:pt x="900" y="553"/>
                    <a:pt x="898" y="553"/>
                    <a:pt x="895" y="553"/>
                  </a:cubicBezTo>
                  <a:close/>
                  <a:moveTo>
                    <a:pt x="857" y="498"/>
                  </a:moveTo>
                  <a:cubicBezTo>
                    <a:pt x="853" y="498"/>
                    <a:pt x="850" y="496"/>
                    <a:pt x="848" y="493"/>
                  </a:cubicBezTo>
                  <a:cubicBezTo>
                    <a:pt x="828" y="465"/>
                    <a:pt x="828" y="465"/>
                    <a:pt x="828" y="465"/>
                  </a:cubicBezTo>
                  <a:cubicBezTo>
                    <a:pt x="825" y="460"/>
                    <a:pt x="826" y="453"/>
                    <a:pt x="831" y="449"/>
                  </a:cubicBezTo>
                  <a:cubicBezTo>
                    <a:pt x="836" y="446"/>
                    <a:pt x="843" y="447"/>
                    <a:pt x="847" y="452"/>
                  </a:cubicBezTo>
                  <a:cubicBezTo>
                    <a:pt x="866" y="480"/>
                    <a:pt x="866" y="480"/>
                    <a:pt x="866" y="480"/>
                  </a:cubicBezTo>
                  <a:cubicBezTo>
                    <a:pt x="870" y="485"/>
                    <a:pt x="869" y="492"/>
                    <a:pt x="863" y="496"/>
                  </a:cubicBezTo>
                  <a:cubicBezTo>
                    <a:pt x="861" y="497"/>
                    <a:pt x="859" y="498"/>
                    <a:pt x="857" y="498"/>
                  </a:cubicBezTo>
                  <a:close/>
                  <a:moveTo>
                    <a:pt x="818" y="442"/>
                  </a:moveTo>
                  <a:cubicBezTo>
                    <a:pt x="815" y="442"/>
                    <a:pt x="811" y="440"/>
                    <a:pt x="809" y="437"/>
                  </a:cubicBezTo>
                  <a:cubicBezTo>
                    <a:pt x="790" y="409"/>
                    <a:pt x="790" y="409"/>
                    <a:pt x="790" y="409"/>
                  </a:cubicBezTo>
                  <a:cubicBezTo>
                    <a:pt x="786" y="404"/>
                    <a:pt x="788" y="397"/>
                    <a:pt x="793" y="394"/>
                  </a:cubicBezTo>
                  <a:cubicBezTo>
                    <a:pt x="798" y="390"/>
                    <a:pt x="805" y="391"/>
                    <a:pt x="809" y="396"/>
                  </a:cubicBezTo>
                  <a:cubicBezTo>
                    <a:pt x="828" y="424"/>
                    <a:pt x="828" y="424"/>
                    <a:pt x="828" y="424"/>
                  </a:cubicBezTo>
                  <a:cubicBezTo>
                    <a:pt x="831" y="429"/>
                    <a:pt x="830" y="436"/>
                    <a:pt x="825" y="440"/>
                  </a:cubicBezTo>
                  <a:cubicBezTo>
                    <a:pt x="823" y="441"/>
                    <a:pt x="821" y="442"/>
                    <a:pt x="818" y="442"/>
                  </a:cubicBezTo>
                  <a:close/>
                  <a:moveTo>
                    <a:pt x="780" y="386"/>
                  </a:moveTo>
                  <a:cubicBezTo>
                    <a:pt x="776" y="386"/>
                    <a:pt x="773" y="385"/>
                    <a:pt x="771" y="381"/>
                  </a:cubicBezTo>
                  <a:cubicBezTo>
                    <a:pt x="751" y="354"/>
                    <a:pt x="751" y="354"/>
                    <a:pt x="751" y="354"/>
                  </a:cubicBezTo>
                  <a:cubicBezTo>
                    <a:pt x="748" y="348"/>
                    <a:pt x="749" y="341"/>
                    <a:pt x="754" y="338"/>
                  </a:cubicBezTo>
                  <a:cubicBezTo>
                    <a:pt x="759" y="334"/>
                    <a:pt x="766" y="336"/>
                    <a:pt x="770" y="341"/>
                  </a:cubicBezTo>
                  <a:cubicBezTo>
                    <a:pt x="789" y="369"/>
                    <a:pt x="789" y="369"/>
                    <a:pt x="789" y="369"/>
                  </a:cubicBezTo>
                  <a:cubicBezTo>
                    <a:pt x="793" y="374"/>
                    <a:pt x="792" y="381"/>
                    <a:pt x="786" y="384"/>
                  </a:cubicBezTo>
                  <a:cubicBezTo>
                    <a:pt x="784" y="386"/>
                    <a:pt x="782" y="386"/>
                    <a:pt x="780" y="386"/>
                  </a:cubicBezTo>
                  <a:close/>
                  <a:moveTo>
                    <a:pt x="741" y="331"/>
                  </a:moveTo>
                  <a:cubicBezTo>
                    <a:pt x="738" y="331"/>
                    <a:pt x="734" y="329"/>
                    <a:pt x="732" y="326"/>
                  </a:cubicBezTo>
                  <a:cubicBezTo>
                    <a:pt x="713" y="298"/>
                    <a:pt x="713" y="298"/>
                    <a:pt x="713" y="298"/>
                  </a:cubicBezTo>
                  <a:cubicBezTo>
                    <a:pt x="709" y="293"/>
                    <a:pt x="711" y="286"/>
                    <a:pt x="716" y="282"/>
                  </a:cubicBezTo>
                  <a:cubicBezTo>
                    <a:pt x="721" y="279"/>
                    <a:pt x="728" y="280"/>
                    <a:pt x="732" y="285"/>
                  </a:cubicBezTo>
                  <a:cubicBezTo>
                    <a:pt x="751" y="313"/>
                    <a:pt x="751" y="313"/>
                    <a:pt x="751" y="313"/>
                  </a:cubicBezTo>
                  <a:cubicBezTo>
                    <a:pt x="754" y="318"/>
                    <a:pt x="753" y="325"/>
                    <a:pt x="748" y="329"/>
                  </a:cubicBezTo>
                  <a:cubicBezTo>
                    <a:pt x="746" y="330"/>
                    <a:pt x="744" y="331"/>
                    <a:pt x="741" y="331"/>
                  </a:cubicBezTo>
                  <a:close/>
                  <a:moveTo>
                    <a:pt x="703" y="275"/>
                  </a:moveTo>
                  <a:cubicBezTo>
                    <a:pt x="699" y="275"/>
                    <a:pt x="696" y="273"/>
                    <a:pt x="694" y="270"/>
                  </a:cubicBezTo>
                  <a:cubicBezTo>
                    <a:pt x="674" y="242"/>
                    <a:pt x="674" y="242"/>
                    <a:pt x="674" y="242"/>
                  </a:cubicBezTo>
                  <a:cubicBezTo>
                    <a:pt x="671" y="237"/>
                    <a:pt x="672" y="230"/>
                    <a:pt x="677" y="227"/>
                  </a:cubicBezTo>
                  <a:cubicBezTo>
                    <a:pt x="682" y="223"/>
                    <a:pt x="689" y="224"/>
                    <a:pt x="693" y="229"/>
                  </a:cubicBezTo>
                  <a:cubicBezTo>
                    <a:pt x="712" y="257"/>
                    <a:pt x="712" y="257"/>
                    <a:pt x="712" y="257"/>
                  </a:cubicBezTo>
                  <a:cubicBezTo>
                    <a:pt x="716" y="262"/>
                    <a:pt x="715" y="269"/>
                    <a:pt x="709" y="273"/>
                  </a:cubicBezTo>
                  <a:cubicBezTo>
                    <a:pt x="707" y="274"/>
                    <a:pt x="705" y="275"/>
                    <a:pt x="703" y="275"/>
                  </a:cubicBezTo>
                  <a:close/>
                  <a:moveTo>
                    <a:pt x="664" y="219"/>
                  </a:moveTo>
                  <a:cubicBezTo>
                    <a:pt x="661" y="219"/>
                    <a:pt x="657" y="218"/>
                    <a:pt x="655" y="214"/>
                  </a:cubicBezTo>
                  <a:cubicBezTo>
                    <a:pt x="636" y="187"/>
                    <a:pt x="636" y="187"/>
                    <a:pt x="636" y="187"/>
                  </a:cubicBezTo>
                  <a:cubicBezTo>
                    <a:pt x="632" y="181"/>
                    <a:pt x="634" y="174"/>
                    <a:pt x="639" y="171"/>
                  </a:cubicBezTo>
                  <a:cubicBezTo>
                    <a:pt x="644" y="167"/>
                    <a:pt x="651" y="169"/>
                    <a:pt x="655" y="174"/>
                  </a:cubicBezTo>
                  <a:cubicBezTo>
                    <a:pt x="674" y="202"/>
                    <a:pt x="674" y="202"/>
                    <a:pt x="674" y="202"/>
                  </a:cubicBezTo>
                  <a:cubicBezTo>
                    <a:pt x="677" y="207"/>
                    <a:pt x="676" y="214"/>
                    <a:pt x="671" y="217"/>
                  </a:cubicBezTo>
                  <a:cubicBezTo>
                    <a:pt x="669" y="219"/>
                    <a:pt x="667" y="219"/>
                    <a:pt x="664" y="219"/>
                  </a:cubicBezTo>
                  <a:close/>
                  <a:moveTo>
                    <a:pt x="626" y="164"/>
                  </a:moveTo>
                  <a:cubicBezTo>
                    <a:pt x="622" y="164"/>
                    <a:pt x="619" y="162"/>
                    <a:pt x="617" y="159"/>
                  </a:cubicBezTo>
                  <a:cubicBezTo>
                    <a:pt x="597" y="131"/>
                    <a:pt x="597" y="131"/>
                    <a:pt x="597" y="131"/>
                  </a:cubicBezTo>
                  <a:cubicBezTo>
                    <a:pt x="594" y="126"/>
                    <a:pt x="595" y="119"/>
                    <a:pt x="600" y="115"/>
                  </a:cubicBezTo>
                  <a:cubicBezTo>
                    <a:pt x="605" y="112"/>
                    <a:pt x="612" y="113"/>
                    <a:pt x="616" y="118"/>
                  </a:cubicBezTo>
                  <a:cubicBezTo>
                    <a:pt x="635" y="146"/>
                    <a:pt x="635" y="146"/>
                    <a:pt x="635" y="146"/>
                  </a:cubicBezTo>
                  <a:cubicBezTo>
                    <a:pt x="639" y="151"/>
                    <a:pt x="638" y="158"/>
                    <a:pt x="632" y="162"/>
                  </a:cubicBezTo>
                  <a:cubicBezTo>
                    <a:pt x="630" y="163"/>
                    <a:pt x="628" y="164"/>
                    <a:pt x="626" y="164"/>
                  </a:cubicBezTo>
                  <a:close/>
                  <a:moveTo>
                    <a:pt x="587" y="108"/>
                  </a:moveTo>
                  <a:cubicBezTo>
                    <a:pt x="584" y="108"/>
                    <a:pt x="580" y="106"/>
                    <a:pt x="578" y="103"/>
                  </a:cubicBezTo>
                  <a:cubicBezTo>
                    <a:pt x="559" y="75"/>
                    <a:pt x="559" y="75"/>
                    <a:pt x="559" y="75"/>
                  </a:cubicBezTo>
                  <a:cubicBezTo>
                    <a:pt x="555" y="70"/>
                    <a:pt x="557" y="63"/>
                    <a:pt x="562" y="59"/>
                  </a:cubicBezTo>
                  <a:cubicBezTo>
                    <a:pt x="567" y="56"/>
                    <a:pt x="574" y="57"/>
                    <a:pt x="578" y="62"/>
                  </a:cubicBezTo>
                  <a:cubicBezTo>
                    <a:pt x="597" y="90"/>
                    <a:pt x="597" y="90"/>
                    <a:pt x="597" y="90"/>
                  </a:cubicBezTo>
                  <a:cubicBezTo>
                    <a:pt x="600" y="95"/>
                    <a:pt x="599" y="102"/>
                    <a:pt x="594" y="106"/>
                  </a:cubicBezTo>
                  <a:cubicBezTo>
                    <a:pt x="592" y="107"/>
                    <a:pt x="590" y="108"/>
                    <a:pt x="587" y="108"/>
                  </a:cubicBezTo>
                  <a:close/>
                  <a:moveTo>
                    <a:pt x="549" y="52"/>
                  </a:moveTo>
                  <a:cubicBezTo>
                    <a:pt x="545" y="52"/>
                    <a:pt x="542" y="51"/>
                    <a:pt x="540" y="47"/>
                  </a:cubicBezTo>
                  <a:cubicBezTo>
                    <a:pt x="520" y="20"/>
                    <a:pt x="520" y="20"/>
                    <a:pt x="520" y="20"/>
                  </a:cubicBezTo>
                  <a:cubicBezTo>
                    <a:pt x="517" y="14"/>
                    <a:pt x="518" y="7"/>
                    <a:pt x="523" y="4"/>
                  </a:cubicBezTo>
                  <a:cubicBezTo>
                    <a:pt x="528" y="0"/>
                    <a:pt x="535" y="2"/>
                    <a:pt x="539" y="7"/>
                  </a:cubicBezTo>
                  <a:cubicBezTo>
                    <a:pt x="558" y="35"/>
                    <a:pt x="558" y="35"/>
                    <a:pt x="558" y="35"/>
                  </a:cubicBezTo>
                  <a:cubicBezTo>
                    <a:pt x="562" y="40"/>
                    <a:pt x="561" y="47"/>
                    <a:pt x="555" y="50"/>
                  </a:cubicBezTo>
                  <a:cubicBezTo>
                    <a:pt x="553" y="52"/>
                    <a:pt x="551" y="52"/>
                    <a:pt x="549" y="52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ïṥḻídé">
              <a:extLst>
                <a:ext uri="{FF2B5EF4-FFF2-40B4-BE49-F238E27FC236}">
                  <a16:creationId xmlns:a16="http://schemas.microsoft.com/office/drawing/2014/main" id="{E2BA31DD-E49E-4B10-AD30-20E05A940738}"/>
                </a:ext>
              </a:extLst>
            </p:cNvPr>
            <p:cNvSpPr/>
            <p:nvPr/>
          </p:nvSpPr>
          <p:spPr bwMode="auto">
            <a:xfrm>
              <a:off x="2146698" y="4260194"/>
              <a:ext cx="106763" cy="83768"/>
            </a:xfrm>
            <a:custGeom>
              <a:avLst/>
              <a:gdLst/>
              <a:ahLst/>
              <a:cxnLst>
                <a:cxn ang="0">
                  <a:pos x="42" y="42"/>
                </a:cxn>
                <a:cxn ang="0">
                  <a:pos x="36" y="41"/>
                </a:cxn>
                <a:cxn ang="0">
                  <a:pos x="24" y="34"/>
                </a:cxn>
                <a:cxn ang="0">
                  <a:pos x="21" y="32"/>
                </a:cxn>
                <a:cxn ang="0">
                  <a:pos x="19" y="31"/>
                </a:cxn>
                <a:cxn ang="0">
                  <a:pos x="6" y="23"/>
                </a:cxn>
                <a:cxn ang="0">
                  <a:pos x="3" y="7"/>
                </a:cxn>
                <a:cxn ang="0">
                  <a:pos x="19" y="4"/>
                </a:cxn>
                <a:cxn ang="0">
                  <a:pos x="33" y="13"/>
                </a:cxn>
                <a:cxn ang="0">
                  <a:pos x="34" y="13"/>
                </a:cxn>
                <a:cxn ang="0">
                  <a:pos x="36" y="14"/>
                </a:cxn>
                <a:cxn ang="0">
                  <a:pos x="47" y="21"/>
                </a:cxn>
                <a:cxn ang="0">
                  <a:pos x="52" y="36"/>
                </a:cxn>
                <a:cxn ang="0">
                  <a:pos x="42" y="42"/>
                </a:cxn>
              </a:cxnLst>
              <a:rect l="0" t="0" r="r" b="b"/>
              <a:pathLst>
                <a:path w="55" h="42">
                  <a:moveTo>
                    <a:pt x="42" y="42"/>
                  </a:moveTo>
                  <a:cubicBezTo>
                    <a:pt x="40" y="42"/>
                    <a:pt x="38" y="42"/>
                    <a:pt x="36" y="41"/>
                  </a:cubicBezTo>
                  <a:cubicBezTo>
                    <a:pt x="32" y="39"/>
                    <a:pt x="28" y="36"/>
                    <a:pt x="24" y="34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0" y="31"/>
                    <a:pt x="19" y="31"/>
                  </a:cubicBezTo>
                  <a:cubicBezTo>
                    <a:pt x="15" y="28"/>
                    <a:pt x="11" y="25"/>
                    <a:pt x="6" y="23"/>
                  </a:cubicBezTo>
                  <a:cubicBezTo>
                    <a:pt x="1" y="19"/>
                    <a:pt x="0" y="12"/>
                    <a:pt x="3" y="7"/>
                  </a:cubicBezTo>
                  <a:cubicBezTo>
                    <a:pt x="7" y="2"/>
                    <a:pt x="14" y="0"/>
                    <a:pt x="19" y="4"/>
                  </a:cubicBezTo>
                  <a:cubicBezTo>
                    <a:pt x="24" y="7"/>
                    <a:pt x="28" y="10"/>
                    <a:pt x="33" y="13"/>
                  </a:cubicBezTo>
                  <a:cubicBezTo>
                    <a:pt x="33" y="13"/>
                    <a:pt x="34" y="13"/>
                    <a:pt x="34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40" y="17"/>
                    <a:pt x="43" y="19"/>
                    <a:pt x="47" y="21"/>
                  </a:cubicBezTo>
                  <a:cubicBezTo>
                    <a:pt x="53" y="24"/>
                    <a:pt x="55" y="31"/>
                    <a:pt x="52" y="36"/>
                  </a:cubicBezTo>
                  <a:cubicBezTo>
                    <a:pt x="49" y="40"/>
                    <a:pt x="46" y="42"/>
                    <a:pt x="42" y="42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sliḓé">
              <a:extLst>
                <a:ext uri="{FF2B5EF4-FFF2-40B4-BE49-F238E27FC236}">
                  <a16:creationId xmlns:a16="http://schemas.microsoft.com/office/drawing/2014/main" id="{7240205E-7788-4C99-97F4-A8D0ED913353}"/>
                </a:ext>
              </a:extLst>
            </p:cNvPr>
            <p:cNvSpPr/>
            <p:nvPr/>
          </p:nvSpPr>
          <p:spPr bwMode="auto">
            <a:xfrm>
              <a:off x="1805057" y="2845996"/>
              <a:ext cx="1401058" cy="1424053"/>
            </a:xfrm>
            <a:custGeom>
              <a:avLst/>
              <a:gdLst/>
              <a:ahLst/>
              <a:cxnLst>
                <a:cxn ang="0">
                  <a:pos x="133" y="704"/>
                </a:cxn>
                <a:cxn ang="0">
                  <a:pos x="141" y="681"/>
                </a:cxn>
                <a:cxn ang="0">
                  <a:pos x="168" y="718"/>
                </a:cxn>
                <a:cxn ang="0">
                  <a:pos x="102" y="673"/>
                </a:cxn>
                <a:cxn ang="0">
                  <a:pos x="99" y="633"/>
                </a:cxn>
                <a:cxn ang="0">
                  <a:pos x="110" y="677"/>
                </a:cxn>
                <a:cxn ang="0">
                  <a:pos x="44" y="588"/>
                </a:cxn>
                <a:cxn ang="0">
                  <a:pos x="80" y="606"/>
                </a:cxn>
                <a:cxn ang="0">
                  <a:pos x="40" y="564"/>
                </a:cxn>
                <a:cxn ang="0">
                  <a:pos x="26" y="510"/>
                </a:cxn>
                <a:cxn ang="0">
                  <a:pos x="45" y="563"/>
                </a:cxn>
                <a:cxn ang="0">
                  <a:pos x="10" y="491"/>
                </a:cxn>
                <a:cxn ang="0">
                  <a:pos x="26" y="454"/>
                </a:cxn>
                <a:cxn ang="0">
                  <a:pos x="21" y="500"/>
                </a:cxn>
                <a:cxn ang="0">
                  <a:pos x="0" y="404"/>
                </a:cxn>
                <a:cxn ang="0">
                  <a:pos x="23" y="390"/>
                </a:cxn>
                <a:cxn ang="0">
                  <a:pos x="13" y="434"/>
                </a:cxn>
                <a:cxn ang="0">
                  <a:pos x="13" y="367"/>
                </a:cxn>
                <a:cxn ang="0">
                  <a:pos x="22" y="312"/>
                </a:cxn>
                <a:cxn ang="0">
                  <a:pos x="15" y="367"/>
                </a:cxn>
                <a:cxn ang="0">
                  <a:pos x="18" y="287"/>
                </a:cxn>
                <a:cxn ang="0">
                  <a:pos x="50" y="263"/>
                </a:cxn>
                <a:cxn ang="0">
                  <a:pos x="53" y="240"/>
                </a:cxn>
                <a:cxn ang="0">
                  <a:pos x="60" y="193"/>
                </a:cxn>
                <a:cxn ang="0">
                  <a:pos x="63" y="234"/>
                </a:cxn>
                <a:cxn ang="0">
                  <a:pos x="81" y="181"/>
                </a:cxn>
                <a:cxn ang="0">
                  <a:pos x="116" y="137"/>
                </a:cxn>
                <a:cxn ang="0">
                  <a:pos x="88" y="183"/>
                </a:cxn>
                <a:cxn ang="0">
                  <a:pos x="668" y="128"/>
                </a:cxn>
                <a:cxn ang="0">
                  <a:pos x="707" y="137"/>
                </a:cxn>
                <a:cxn ang="0">
                  <a:pos x="132" y="133"/>
                </a:cxn>
                <a:cxn ang="0">
                  <a:pos x="149" y="90"/>
                </a:cxn>
                <a:cxn ang="0">
                  <a:pos x="140" y="130"/>
                </a:cxn>
                <a:cxn ang="0">
                  <a:pos x="643" y="107"/>
                </a:cxn>
                <a:cxn ang="0">
                  <a:pos x="630" y="69"/>
                </a:cxn>
                <a:cxn ang="0">
                  <a:pos x="650" y="109"/>
                </a:cxn>
                <a:cxn ang="0">
                  <a:pos x="177" y="70"/>
                </a:cxn>
                <a:cxn ang="0">
                  <a:pos x="217" y="71"/>
                </a:cxn>
                <a:cxn ang="0">
                  <a:pos x="595" y="72"/>
                </a:cxn>
                <a:cxn ang="0">
                  <a:pos x="555" y="41"/>
                </a:cxn>
                <a:cxn ang="0">
                  <a:pos x="605" y="66"/>
                </a:cxn>
                <a:cxn ang="0">
                  <a:pos x="231" y="51"/>
                </a:cxn>
                <a:cxn ang="0">
                  <a:pos x="283" y="30"/>
                </a:cxn>
                <a:cxn ang="0">
                  <a:pos x="241" y="58"/>
                </a:cxn>
                <a:cxn ang="0">
                  <a:pos x="500" y="34"/>
                </a:cxn>
                <a:cxn ang="0">
                  <a:pos x="538" y="23"/>
                </a:cxn>
                <a:cxn ang="0">
                  <a:pos x="304" y="35"/>
                </a:cxn>
                <a:cxn ang="0">
                  <a:pos x="335" y="6"/>
                </a:cxn>
                <a:cxn ang="0">
                  <a:pos x="307" y="35"/>
                </a:cxn>
                <a:cxn ang="0">
                  <a:pos x="468" y="28"/>
                </a:cxn>
                <a:cxn ang="0">
                  <a:pos x="438" y="1"/>
                </a:cxn>
                <a:cxn ang="0">
                  <a:pos x="470" y="28"/>
                </a:cxn>
                <a:cxn ang="0">
                  <a:pos x="369" y="1"/>
                </a:cxn>
                <a:cxn ang="0">
                  <a:pos x="415" y="11"/>
                </a:cxn>
                <a:cxn ang="0">
                  <a:pos x="370" y="24"/>
                </a:cxn>
              </a:cxnLst>
              <a:rect l="0" t="0" r="r" b="b"/>
              <a:pathLst>
                <a:path w="711" h="723">
                  <a:moveTo>
                    <a:pt x="159" y="723"/>
                  </a:moveTo>
                  <a:cubicBezTo>
                    <a:pt x="156" y="723"/>
                    <a:pt x="154" y="722"/>
                    <a:pt x="152" y="720"/>
                  </a:cubicBezTo>
                  <a:cubicBezTo>
                    <a:pt x="145" y="715"/>
                    <a:pt x="139" y="709"/>
                    <a:pt x="133" y="704"/>
                  </a:cubicBezTo>
                  <a:cubicBezTo>
                    <a:pt x="130" y="702"/>
                    <a:pt x="128" y="700"/>
                    <a:pt x="126" y="698"/>
                  </a:cubicBezTo>
                  <a:cubicBezTo>
                    <a:pt x="121" y="693"/>
                    <a:pt x="121" y="686"/>
                    <a:pt x="125" y="681"/>
                  </a:cubicBezTo>
                  <a:cubicBezTo>
                    <a:pt x="130" y="677"/>
                    <a:pt x="137" y="677"/>
                    <a:pt x="141" y="681"/>
                  </a:cubicBezTo>
                  <a:cubicBezTo>
                    <a:pt x="144" y="683"/>
                    <a:pt x="146" y="685"/>
                    <a:pt x="148" y="687"/>
                  </a:cubicBezTo>
                  <a:cubicBezTo>
                    <a:pt x="154" y="692"/>
                    <a:pt x="160" y="698"/>
                    <a:pt x="166" y="702"/>
                  </a:cubicBezTo>
                  <a:cubicBezTo>
                    <a:pt x="171" y="706"/>
                    <a:pt x="172" y="714"/>
                    <a:pt x="168" y="718"/>
                  </a:cubicBezTo>
                  <a:cubicBezTo>
                    <a:pt x="165" y="721"/>
                    <a:pt x="162" y="723"/>
                    <a:pt x="159" y="723"/>
                  </a:cubicBezTo>
                  <a:close/>
                  <a:moveTo>
                    <a:pt x="110" y="677"/>
                  </a:moveTo>
                  <a:cubicBezTo>
                    <a:pt x="107" y="677"/>
                    <a:pt x="104" y="675"/>
                    <a:pt x="102" y="673"/>
                  </a:cubicBezTo>
                  <a:cubicBezTo>
                    <a:pt x="94" y="664"/>
                    <a:pt x="87" y="655"/>
                    <a:pt x="80" y="646"/>
                  </a:cubicBezTo>
                  <a:cubicBezTo>
                    <a:pt x="77" y="641"/>
                    <a:pt x="78" y="634"/>
                    <a:pt x="83" y="630"/>
                  </a:cubicBezTo>
                  <a:cubicBezTo>
                    <a:pt x="88" y="627"/>
                    <a:pt x="95" y="628"/>
                    <a:pt x="99" y="633"/>
                  </a:cubicBezTo>
                  <a:cubicBezTo>
                    <a:pt x="105" y="641"/>
                    <a:pt x="112" y="650"/>
                    <a:pt x="119" y="658"/>
                  </a:cubicBezTo>
                  <a:cubicBezTo>
                    <a:pt x="123" y="662"/>
                    <a:pt x="123" y="670"/>
                    <a:pt x="118" y="674"/>
                  </a:cubicBezTo>
                  <a:cubicBezTo>
                    <a:pt x="116" y="676"/>
                    <a:pt x="113" y="677"/>
                    <a:pt x="110" y="677"/>
                  </a:cubicBezTo>
                  <a:close/>
                  <a:moveTo>
                    <a:pt x="71" y="623"/>
                  </a:moveTo>
                  <a:cubicBezTo>
                    <a:pt x="67" y="623"/>
                    <a:pt x="63" y="621"/>
                    <a:pt x="61" y="618"/>
                  </a:cubicBezTo>
                  <a:cubicBezTo>
                    <a:pt x="55" y="608"/>
                    <a:pt x="49" y="598"/>
                    <a:pt x="44" y="588"/>
                  </a:cubicBezTo>
                  <a:cubicBezTo>
                    <a:pt x="41" y="582"/>
                    <a:pt x="44" y="575"/>
                    <a:pt x="49" y="573"/>
                  </a:cubicBezTo>
                  <a:cubicBezTo>
                    <a:pt x="55" y="570"/>
                    <a:pt x="62" y="572"/>
                    <a:pt x="64" y="578"/>
                  </a:cubicBezTo>
                  <a:cubicBezTo>
                    <a:pt x="69" y="587"/>
                    <a:pt x="75" y="597"/>
                    <a:pt x="80" y="606"/>
                  </a:cubicBezTo>
                  <a:cubicBezTo>
                    <a:pt x="84" y="611"/>
                    <a:pt x="82" y="618"/>
                    <a:pt x="77" y="621"/>
                  </a:cubicBezTo>
                  <a:cubicBezTo>
                    <a:pt x="75" y="623"/>
                    <a:pt x="73" y="623"/>
                    <a:pt x="71" y="623"/>
                  </a:cubicBezTo>
                  <a:close/>
                  <a:moveTo>
                    <a:pt x="40" y="564"/>
                  </a:moveTo>
                  <a:cubicBezTo>
                    <a:pt x="36" y="564"/>
                    <a:pt x="32" y="561"/>
                    <a:pt x="30" y="557"/>
                  </a:cubicBezTo>
                  <a:cubicBezTo>
                    <a:pt x="26" y="546"/>
                    <a:pt x="22" y="535"/>
                    <a:pt x="18" y="524"/>
                  </a:cubicBezTo>
                  <a:cubicBezTo>
                    <a:pt x="17" y="518"/>
                    <a:pt x="20" y="512"/>
                    <a:pt x="26" y="510"/>
                  </a:cubicBezTo>
                  <a:cubicBezTo>
                    <a:pt x="32" y="508"/>
                    <a:pt x="38" y="512"/>
                    <a:pt x="40" y="518"/>
                  </a:cubicBezTo>
                  <a:cubicBezTo>
                    <a:pt x="43" y="528"/>
                    <a:pt x="47" y="538"/>
                    <a:pt x="51" y="548"/>
                  </a:cubicBezTo>
                  <a:cubicBezTo>
                    <a:pt x="53" y="554"/>
                    <a:pt x="50" y="560"/>
                    <a:pt x="45" y="563"/>
                  </a:cubicBezTo>
                  <a:cubicBezTo>
                    <a:pt x="43" y="563"/>
                    <a:pt x="42" y="564"/>
                    <a:pt x="40" y="564"/>
                  </a:cubicBezTo>
                  <a:close/>
                  <a:moveTo>
                    <a:pt x="21" y="500"/>
                  </a:moveTo>
                  <a:cubicBezTo>
                    <a:pt x="15" y="500"/>
                    <a:pt x="11" y="496"/>
                    <a:pt x="10" y="491"/>
                  </a:cubicBezTo>
                  <a:cubicBezTo>
                    <a:pt x="7" y="480"/>
                    <a:pt x="5" y="469"/>
                    <a:pt x="4" y="457"/>
                  </a:cubicBezTo>
                  <a:cubicBezTo>
                    <a:pt x="3" y="451"/>
                    <a:pt x="7" y="445"/>
                    <a:pt x="14" y="445"/>
                  </a:cubicBezTo>
                  <a:cubicBezTo>
                    <a:pt x="20" y="444"/>
                    <a:pt x="25" y="448"/>
                    <a:pt x="26" y="454"/>
                  </a:cubicBezTo>
                  <a:cubicBezTo>
                    <a:pt x="28" y="465"/>
                    <a:pt x="30" y="476"/>
                    <a:pt x="32" y="486"/>
                  </a:cubicBezTo>
                  <a:cubicBezTo>
                    <a:pt x="33" y="492"/>
                    <a:pt x="29" y="498"/>
                    <a:pt x="23" y="500"/>
                  </a:cubicBezTo>
                  <a:cubicBezTo>
                    <a:pt x="22" y="500"/>
                    <a:pt x="22" y="500"/>
                    <a:pt x="21" y="500"/>
                  </a:cubicBezTo>
                  <a:close/>
                  <a:moveTo>
                    <a:pt x="12" y="434"/>
                  </a:moveTo>
                  <a:cubicBezTo>
                    <a:pt x="6" y="434"/>
                    <a:pt x="1" y="429"/>
                    <a:pt x="1" y="423"/>
                  </a:cubicBezTo>
                  <a:cubicBezTo>
                    <a:pt x="1" y="417"/>
                    <a:pt x="0" y="411"/>
                    <a:pt x="0" y="404"/>
                  </a:cubicBezTo>
                  <a:cubicBezTo>
                    <a:pt x="0" y="399"/>
                    <a:pt x="0" y="394"/>
                    <a:pt x="1" y="389"/>
                  </a:cubicBezTo>
                  <a:cubicBezTo>
                    <a:pt x="1" y="382"/>
                    <a:pt x="6" y="378"/>
                    <a:pt x="12" y="378"/>
                  </a:cubicBezTo>
                  <a:cubicBezTo>
                    <a:pt x="19" y="378"/>
                    <a:pt x="24" y="383"/>
                    <a:pt x="23" y="390"/>
                  </a:cubicBezTo>
                  <a:cubicBezTo>
                    <a:pt x="23" y="394"/>
                    <a:pt x="23" y="399"/>
                    <a:pt x="23" y="404"/>
                  </a:cubicBezTo>
                  <a:cubicBezTo>
                    <a:pt x="23" y="410"/>
                    <a:pt x="23" y="416"/>
                    <a:pt x="23" y="422"/>
                  </a:cubicBezTo>
                  <a:cubicBezTo>
                    <a:pt x="24" y="428"/>
                    <a:pt x="19" y="434"/>
                    <a:pt x="13" y="434"/>
                  </a:cubicBezTo>
                  <a:cubicBezTo>
                    <a:pt x="12" y="434"/>
                    <a:pt x="12" y="434"/>
                    <a:pt x="12" y="434"/>
                  </a:cubicBezTo>
                  <a:close/>
                  <a:moveTo>
                    <a:pt x="15" y="367"/>
                  </a:moveTo>
                  <a:cubicBezTo>
                    <a:pt x="14" y="367"/>
                    <a:pt x="14" y="367"/>
                    <a:pt x="13" y="367"/>
                  </a:cubicBezTo>
                  <a:cubicBezTo>
                    <a:pt x="7" y="366"/>
                    <a:pt x="3" y="361"/>
                    <a:pt x="3" y="354"/>
                  </a:cubicBezTo>
                  <a:cubicBezTo>
                    <a:pt x="5" y="343"/>
                    <a:pt x="7" y="332"/>
                    <a:pt x="9" y="321"/>
                  </a:cubicBezTo>
                  <a:cubicBezTo>
                    <a:pt x="10" y="314"/>
                    <a:pt x="16" y="311"/>
                    <a:pt x="22" y="312"/>
                  </a:cubicBezTo>
                  <a:cubicBezTo>
                    <a:pt x="29" y="313"/>
                    <a:pt x="33" y="319"/>
                    <a:pt x="31" y="325"/>
                  </a:cubicBezTo>
                  <a:cubicBezTo>
                    <a:pt x="29" y="336"/>
                    <a:pt x="27" y="347"/>
                    <a:pt x="26" y="357"/>
                  </a:cubicBezTo>
                  <a:cubicBezTo>
                    <a:pt x="25" y="363"/>
                    <a:pt x="20" y="367"/>
                    <a:pt x="15" y="367"/>
                  </a:cubicBezTo>
                  <a:close/>
                  <a:moveTo>
                    <a:pt x="28" y="302"/>
                  </a:moveTo>
                  <a:cubicBezTo>
                    <a:pt x="27" y="302"/>
                    <a:pt x="26" y="302"/>
                    <a:pt x="25" y="301"/>
                  </a:cubicBezTo>
                  <a:cubicBezTo>
                    <a:pt x="19" y="300"/>
                    <a:pt x="16" y="293"/>
                    <a:pt x="18" y="287"/>
                  </a:cubicBezTo>
                  <a:cubicBezTo>
                    <a:pt x="21" y="276"/>
                    <a:pt x="25" y="265"/>
                    <a:pt x="29" y="255"/>
                  </a:cubicBezTo>
                  <a:cubicBezTo>
                    <a:pt x="31" y="249"/>
                    <a:pt x="38" y="246"/>
                    <a:pt x="44" y="249"/>
                  </a:cubicBezTo>
                  <a:cubicBezTo>
                    <a:pt x="49" y="251"/>
                    <a:pt x="52" y="257"/>
                    <a:pt x="50" y="263"/>
                  </a:cubicBezTo>
                  <a:cubicBezTo>
                    <a:pt x="46" y="273"/>
                    <a:pt x="42" y="284"/>
                    <a:pt x="39" y="294"/>
                  </a:cubicBezTo>
                  <a:cubicBezTo>
                    <a:pt x="38" y="299"/>
                    <a:pt x="33" y="302"/>
                    <a:pt x="28" y="302"/>
                  </a:cubicBezTo>
                  <a:close/>
                  <a:moveTo>
                    <a:pt x="53" y="240"/>
                  </a:moveTo>
                  <a:cubicBezTo>
                    <a:pt x="51" y="240"/>
                    <a:pt x="50" y="240"/>
                    <a:pt x="48" y="239"/>
                  </a:cubicBezTo>
                  <a:cubicBezTo>
                    <a:pt x="42" y="236"/>
                    <a:pt x="40" y="229"/>
                    <a:pt x="43" y="224"/>
                  </a:cubicBezTo>
                  <a:cubicBezTo>
                    <a:pt x="48" y="213"/>
                    <a:pt x="54" y="203"/>
                    <a:pt x="60" y="193"/>
                  </a:cubicBezTo>
                  <a:cubicBezTo>
                    <a:pt x="63" y="188"/>
                    <a:pt x="70" y="186"/>
                    <a:pt x="75" y="190"/>
                  </a:cubicBezTo>
                  <a:cubicBezTo>
                    <a:pt x="80" y="193"/>
                    <a:pt x="82" y="200"/>
                    <a:pt x="79" y="205"/>
                  </a:cubicBezTo>
                  <a:cubicBezTo>
                    <a:pt x="73" y="214"/>
                    <a:pt x="68" y="224"/>
                    <a:pt x="63" y="234"/>
                  </a:cubicBezTo>
                  <a:cubicBezTo>
                    <a:pt x="61" y="238"/>
                    <a:pt x="57" y="240"/>
                    <a:pt x="53" y="240"/>
                  </a:cubicBezTo>
                  <a:close/>
                  <a:moveTo>
                    <a:pt x="88" y="183"/>
                  </a:moveTo>
                  <a:cubicBezTo>
                    <a:pt x="85" y="183"/>
                    <a:pt x="83" y="182"/>
                    <a:pt x="81" y="181"/>
                  </a:cubicBezTo>
                  <a:cubicBezTo>
                    <a:pt x="76" y="177"/>
                    <a:pt x="75" y="170"/>
                    <a:pt x="79" y="165"/>
                  </a:cubicBezTo>
                  <a:cubicBezTo>
                    <a:pt x="85" y="156"/>
                    <a:pt x="93" y="147"/>
                    <a:pt x="100" y="138"/>
                  </a:cubicBezTo>
                  <a:cubicBezTo>
                    <a:pt x="104" y="133"/>
                    <a:pt x="111" y="133"/>
                    <a:pt x="116" y="137"/>
                  </a:cubicBezTo>
                  <a:cubicBezTo>
                    <a:pt x="121" y="141"/>
                    <a:pt x="121" y="148"/>
                    <a:pt x="117" y="153"/>
                  </a:cubicBezTo>
                  <a:cubicBezTo>
                    <a:pt x="110" y="161"/>
                    <a:pt x="103" y="170"/>
                    <a:pt x="97" y="178"/>
                  </a:cubicBezTo>
                  <a:cubicBezTo>
                    <a:pt x="95" y="181"/>
                    <a:pt x="91" y="183"/>
                    <a:pt x="88" y="183"/>
                  </a:cubicBezTo>
                  <a:close/>
                  <a:moveTo>
                    <a:pt x="699" y="155"/>
                  </a:moveTo>
                  <a:cubicBezTo>
                    <a:pt x="696" y="155"/>
                    <a:pt x="692" y="154"/>
                    <a:pt x="690" y="152"/>
                  </a:cubicBezTo>
                  <a:cubicBezTo>
                    <a:pt x="683" y="144"/>
                    <a:pt x="676" y="136"/>
                    <a:pt x="668" y="128"/>
                  </a:cubicBezTo>
                  <a:cubicBezTo>
                    <a:pt x="663" y="124"/>
                    <a:pt x="663" y="117"/>
                    <a:pt x="667" y="112"/>
                  </a:cubicBezTo>
                  <a:cubicBezTo>
                    <a:pt x="672" y="108"/>
                    <a:pt x="679" y="108"/>
                    <a:pt x="683" y="112"/>
                  </a:cubicBezTo>
                  <a:cubicBezTo>
                    <a:pt x="692" y="120"/>
                    <a:pt x="700" y="128"/>
                    <a:pt x="707" y="137"/>
                  </a:cubicBezTo>
                  <a:cubicBezTo>
                    <a:pt x="711" y="141"/>
                    <a:pt x="711" y="149"/>
                    <a:pt x="706" y="153"/>
                  </a:cubicBezTo>
                  <a:cubicBezTo>
                    <a:pt x="704" y="155"/>
                    <a:pt x="701" y="155"/>
                    <a:pt x="699" y="155"/>
                  </a:cubicBezTo>
                  <a:close/>
                  <a:moveTo>
                    <a:pt x="132" y="133"/>
                  </a:moveTo>
                  <a:cubicBezTo>
                    <a:pt x="129" y="133"/>
                    <a:pt x="126" y="132"/>
                    <a:pt x="124" y="129"/>
                  </a:cubicBezTo>
                  <a:cubicBezTo>
                    <a:pt x="119" y="125"/>
                    <a:pt x="119" y="118"/>
                    <a:pt x="124" y="113"/>
                  </a:cubicBezTo>
                  <a:cubicBezTo>
                    <a:pt x="132" y="105"/>
                    <a:pt x="141" y="98"/>
                    <a:pt x="149" y="90"/>
                  </a:cubicBezTo>
                  <a:cubicBezTo>
                    <a:pt x="154" y="86"/>
                    <a:pt x="161" y="87"/>
                    <a:pt x="165" y="92"/>
                  </a:cubicBezTo>
                  <a:cubicBezTo>
                    <a:pt x="169" y="97"/>
                    <a:pt x="169" y="104"/>
                    <a:pt x="164" y="108"/>
                  </a:cubicBezTo>
                  <a:cubicBezTo>
                    <a:pt x="155" y="115"/>
                    <a:pt x="147" y="122"/>
                    <a:pt x="140" y="130"/>
                  </a:cubicBezTo>
                  <a:cubicBezTo>
                    <a:pt x="137" y="132"/>
                    <a:pt x="135" y="133"/>
                    <a:pt x="132" y="133"/>
                  </a:cubicBezTo>
                  <a:close/>
                  <a:moveTo>
                    <a:pt x="650" y="109"/>
                  </a:moveTo>
                  <a:cubicBezTo>
                    <a:pt x="648" y="109"/>
                    <a:pt x="645" y="109"/>
                    <a:pt x="643" y="107"/>
                  </a:cubicBezTo>
                  <a:cubicBezTo>
                    <a:pt x="635" y="100"/>
                    <a:pt x="626" y="94"/>
                    <a:pt x="617" y="88"/>
                  </a:cubicBezTo>
                  <a:cubicBezTo>
                    <a:pt x="612" y="84"/>
                    <a:pt x="611" y="77"/>
                    <a:pt x="614" y="72"/>
                  </a:cubicBezTo>
                  <a:cubicBezTo>
                    <a:pt x="618" y="67"/>
                    <a:pt x="625" y="65"/>
                    <a:pt x="630" y="69"/>
                  </a:cubicBezTo>
                  <a:cubicBezTo>
                    <a:pt x="639" y="75"/>
                    <a:pt x="649" y="82"/>
                    <a:pt x="658" y="89"/>
                  </a:cubicBezTo>
                  <a:cubicBezTo>
                    <a:pt x="662" y="93"/>
                    <a:pt x="663" y="100"/>
                    <a:pt x="659" y="105"/>
                  </a:cubicBezTo>
                  <a:cubicBezTo>
                    <a:pt x="657" y="108"/>
                    <a:pt x="654" y="109"/>
                    <a:pt x="650" y="109"/>
                  </a:cubicBezTo>
                  <a:close/>
                  <a:moveTo>
                    <a:pt x="183" y="91"/>
                  </a:moveTo>
                  <a:cubicBezTo>
                    <a:pt x="180" y="91"/>
                    <a:pt x="176" y="89"/>
                    <a:pt x="174" y="86"/>
                  </a:cubicBezTo>
                  <a:cubicBezTo>
                    <a:pt x="170" y="80"/>
                    <a:pt x="172" y="73"/>
                    <a:pt x="177" y="70"/>
                  </a:cubicBezTo>
                  <a:cubicBezTo>
                    <a:pt x="186" y="63"/>
                    <a:pt x="196" y="57"/>
                    <a:pt x="206" y="52"/>
                  </a:cubicBezTo>
                  <a:cubicBezTo>
                    <a:pt x="212" y="49"/>
                    <a:pt x="218" y="51"/>
                    <a:pt x="222" y="56"/>
                  </a:cubicBezTo>
                  <a:cubicBezTo>
                    <a:pt x="225" y="61"/>
                    <a:pt x="223" y="68"/>
                    <a:pt x="217" y="71"/>
                  </a:cubicBezTo>
                  <a:cubicBezTo>
                    <a:pt x="208" y="77"/>
                    <a:pt x="199" y="83"/>
                    <a:pt x="190" y="89"/>
                  </a:cubicBezTo>
                  <a:cubicBezTo>
                    <a:pt x="188" y="90"/>
                    <a:pt x="186" y="91"/>
                    <a:pt x="183" y="91"/>
                  </a:cubicBezTo>
                  <a:close/>
                  <a:moveTo>
                    <a:pt x="595" y="72"/>
                  </a:moveTo>
                  <a:cubicBezTo>
                    <a:pt x="593" y="72"/>
                    <a:pt x="591" y="72"/>
                    <a:pt x="590" y="71"/>
                  </a:cubicBezTo>
                  <a:cubicBezTo>
                    <a:pt x="580" y="65"/>
                    <a:pt x="571" y="60"/>
                    <a:pt x="561" y="56"/>
                  </a:cubicBezTo>
                  <a:cubicBezTo>
                    <a:pt x="555" y="53"/>
                    <a:pt x="552" y="47"/>
                    <a:pt x="555" y="41"/>
                  </a:cubicBezTo>
                  <a:cubicBezTo>
                    <a:pt x="558" y="35"/>
                    <a:pt x="564" y="33"/>
                    <a:pt x="570" y="35"/>
                  </a:cubicBezTo>
                  <a:cubicBezTo>
                    <a:pt x="580" y="40"/>
                    <a:pt x="591" y="45"/>
                    <a:pt x="601" y="51"/>
                  </a:cubicBezTo>
                  <a:cubicBezTo>
                    <a:pt x="606" y="54"/>
                    <a:pt x="608" y="61"/>
                    <a:pt x="605" y="66"/>
                  </a:cubicBezTo>
                  <a:cubicBezTo>
                    <a:pt x="603" y="70"/>
                    <a:pt x="599" y="72"/>
                    <a:pt x="595" y="72"/>
                  </a:cubicBezTo>
                  <a:close/>
                  <a:moveTo>
                    <a:pt x="241" y="58"/>
                  </a:moveTo>
                  <a:cubicBezTo>
                    <a:pt x="237" y="58"/>
                    <a:pt x="233" y="55"/>
                    <a:pt x="231" y="51"/>
                  </a:cubicBezTo>
                  <a:cubicBezTo>
                    <a:pt x="229" y="45"/>
                    <a:pt x="231" y="39"/>
                    <a:pt x="237" y="36"/>
                  </a:cubicBezTo>
                  <a:cubicBezTo>
                    <a:pt x="247" y="31"/>
                    <a:pt x="258" y="27"/>
                    <a:pt x="269" y="23"/>
                  </a:cubicBezTo>
                  <a:cubicBezTo>
                    <a:pt x="274" y="21"/>
                    <a:pt x="281" y="24"/>
                    <a:pt x="283" y="30"/>
                  </a:cubicBezTo>
                  <a:cubicBezTo>
                    <a:pt x="285" y="36"/>
                    <a:pt x="282" y="42"/>
                    <a:pt x="276" y="45"/>
                  </a:cubicBezTo>
                  <a:cubicBezTo>
                    <a:pt x="266" y="48"/>
                    <a:pt x="256" y="52"/>
                    <a:pt x="246" y="57"/>
                  </a:cubicBezTo>
                  <a:cubicBezTo>
                    <a:pt x="245" y="57"/>
                    <a:pt x="243" y="58"/>
                    <a:pt x="241" y="58"/>
                  </a:cubicBezTo>
                  <a:close/>
                  <a:moveTo>
                    <a:pt x="534" y="45"/>
                  </a:moveTo>
                  <a:cubicBezTo>
                    <a:pt x="533" y="45"/>
                    <a:pt x="532" y="44"/>
                    <a:pt x="531" y="44"/>
                  </a:cubicBezTo>
                  <a:cubicBezTo>
                    <a:pt x="520" y="40"/>
                    <a:pt x="510" y="37"/>
                    <a:pt x="500" y="34"/>
                  </a:cubicBezTo>
                  <a:cubicBezTo>
                    <a:pt x="494" y="33"/>
                    <a:pt x="490" y="27"/>
                    <a:pt x="491" y="21"/>
                  </a:cubicBezTo>
                  <a:cubicBezTo>
                    <a:pt x="493" y="15"/>
                    <a:pt x="499" y="11"/>
                    <a:pt x="505" y="13"/>
                  </a:cubicBezTo>
                  <a:cubicBezTo>
                    <a:pt x="516" y="15"/>
                    <a:pt x="527" y="19"/>
                    <a:pt x="538" y="23"/>
                  </a:cubicBezTo>
                  <a:cubicBezTo>
                    <a:pt x="544" y="25"/>
                    <a:pt x="547" y="31"/>
                    <a:pt x="545" y="37"/>
                  </a:cubicBezTo>
                  <a:cubicBezTo>
                    <a:pt x="543" y="42"/>
                    <a:pt x="539" y="45"/>
                    <a:pt x="534" y="45"/>
                  </a:cubicBezTo>
                  <a:close/>
                  <a:moveTo>
                    <a:pt x="304" y="35"/>
                  </a:moveTo>
                  <a:cubicBezTo>
                    <a:pt x="299" y="35"/>
                    <a:pt x="295" y="32"/>
                    <a:pt x="293" y="27"/>
                  </a:cubicBezTo>
                  <a:cubicBezTo>
                    <a:pt x="292" y="21"/>
                    <a:pt x="295" y="15"/>
                    <a:pt x="301" y="13"/>
                  </a:cubicBezTo>
                  <a:cubicBezTo>
                    <a:pt x="312" y="10"/>
                    <a:pt x="324" y="8"/>
                    <a:pt x="335" y="6"/>
                  </a:cubicBezTo>
                  <a:cubicBezTo>
                    <a:pt x="341" y="5"/>
                    <a:pt x="347" y="9"/>
                    <a:pt x="348" y="15"/>
                  </a:cubicBezTo>
                  <a:cubicBezTo>
                    <a:pt x="349" y="21"/>
                    <a:pt x="345" y="27"/>
                    <a:pt x="339" y="28"/>
                  </a:cubicBezTo>
                  <a:cubicBezTo>
                    <a:pt x="328" y="30"/>
                    <a:pt x="318" y="32"/>
                    <a:pt x="307" y="35"/>
                  </a:cubicBezTo>
                  <a:cubicBezTo>
                    <a:pt x="306" y="35"/>
                    <a:pt x="305" y="35"/>
                    <a:pt x="304" y="35"/>
                  </a:cubicBezTo>
                  <a:close/>
                  <a:moveTo>
                    <a:pt x="470" y="28"/>
                  </a:moveTo>
                  <a:cubicBezTo>
                    <a:pt x="469" y="28"/>
                    <a:pt x="469" y="28"/>
                    <a:pt x="468" y="28"/>
                  </a:cubicBezTo>
                  <a:cubicBezTo>
                    <a:pt x="457" y="26"/>
                    <a:pt x="446" y="25"/>
                    <a:pt x="436" y="24"/>
                  </a:cubicBezTo>
                  <a:cubicBezTo>
                    <a:pt x="429" y="23"/>
                    <a:pt x="425" y="18"/>
                    <a:pt x="425" y="12"/>
                  </a:cubicBezTo>
                  <a:cubicBezTo>
                    <a:pt x="426" y="5"/>
                    <a:pt x="431" y="1"/>
                    <a:pt x="438" y="1"/>
                  </a:cubicBezTo>
                  <a:cubicBezTo>
                    <a:pt x="449" y="2"/>
                    <a:pt x="460" y="3"/>
                    <a:pt x="472" y="5"/>
                  </a:cubicBezTo>
                  <a:cubicBezTo>
                    <a:pt x="478" y="6"/>
                    <a:pt x="482" y="12"/>
                    <a:pt x="481" y="18"/>
                  </a:cubicBezTo>
                  <a:cubicBezTo>
                    <a:pt x="480" y="24"/>
                    <a:pt x="475" y="28"/>
                    <a:pt x="470" y="28"/>
                  </a:cubicBezTo>
                  <a:close/>
                  <a:moveTo>
                    <a:pt x="370" y="24"/>
                  </a:moveTo>
                  <a:cubicBezTo>
                    <a:pt x="364" y="24"/>
                    <a:pt x="359" y="19"/>
                    <a:pt x="359" y="14"/>
                  </a:cubicBezTo>
                  <a:cubicBezTo>
                    <a:pt x="358" y="7"/>
                    <a:pt x="363" y="2"/>
                    <a:pt x="369" y="1"/>
                  </a:cubicBezTo>
                  <a:cubicBezTo>
                    <a:pt x="380" y="0"/>
                    <a:pt x="392" y="0"/>
                    <a:pt x="40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0" y="0"/>
                    <a:pt x="415" y="5"/>
                    <a:pt x="415" y="11"/>
                  </a:cubicBezTo>
                  <a:cubicBezTo>
                    <a:pt x="415" y="17"/>
                    <a:pt x="410" y="22"/>
                    <a:pt x="403" y="22"/>
                  </a:cubicBezTo>
                  <a:cubicBezTo>
                    <a:pt x="392" y="22"/>
                    <a:pt x="382" y="23"/>
                    <a:pt x="371" y="24"/>
                  </a:cubicBezTo>
                  <a:cubicBezTo>
                    <a:pt x="371" y="24"/>
                    <a:pt x="370" y="24"/>
                    <a:pt x="370" y="24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îS1iďé">
              <a:extLst>
                <a:ext uri="{FF2B5EF4-FFF2-40B4-BE49-F238E27FC236}">
                  <a16:creationId xmlns:a16="http://schemas.microsoft.com/office/drawing/2014/main" id="{6285D8B3-FECE-40A3-B554-6E15ADBF939B}"/>
                </a:ext>
              </a:extLst>
            </p:cNvPr>
            <p:cNvSpPr/>
            <p:nvPr/>
          </p:nvSpPr>
          <p:spPr bwMode="auto">
            <a:xfrm>
              <a:off x="6325235" y="1936047"/>
              <a:ext cx="57488" cy="45990"/>
            </a:xfrm>
            <a:custGeom>
              <a:avLst/>
              <a:gdLst/>
              <a:ahLst/>
              <a:cxnLst>
                <a:cxn ang="0">
                  <a:pos x="9" y="23"/>
                </a:cxn>
                <a:cxn ang="0">
                  <a:pos x="2" y="19"/>
                </a:cxn>
                <a:cxn ang="0">
                  <a:pos x="6" y="7"/>
                </a:cxn>
                <a:cxn ang="0">
                  <a:pos x="16" y="2"/>
                </a:cxn>
                <a:cxn ang="0">
                  <a:pos x="27" y="6"/>
                </a:cxn>
                <a:cxn ang="0">
                  <a:pos x="23" y="18"/>
                </a:cxn>
                <a:cxn ang="0">
                  <a:pos x="13" y="23"/>
                </a:cxn>
                <a:cxn ang="0">
                  <a:pos x="9" y="23"/>
                </a:cxn>
              </a:cxnLst>
              <a:rect l="0" t="0" r="r" b="b"/>
              <a:pathLst>
                <a:path w="29" h="23">
                  <a:moveTo>
                    <a:pt x="9" y="23"/>
                  </a:moveTo>
                  <a:cubicBezTo>
                    <a:pt x="6" y="23"/>
                    <a:pt x="3" y="22"/>
                    <a:pt x="2" y="19"/>
                  </a:cubicBezTo>
                  <a:cubicBezTo>
                    <a:pt x="0" y="15"/>
                    <a:pt x="1" y="9"/>
                    <a:pt x="6" y="7"/>
                  </a:cubicBezTo>
                  <a:cubicBezTo>
                    <a:pt x="9" y="6"/>
                    <a:pt x="12" y="4"/>
                    <a:pt x="16" y="2"/>
                  </a:cubicBezTo>
                  <a:cubicBezTo>
                    <a:pt x="20" y="0"/>
                    <a:pt x="25" y="2"/>
                    <a:pt x="27" y="6"/>
                  </a:cubicBezTo>
                  <a:cubicBezTo>
                    <a:pt x="29" y="11"/>
                    <a:pt x="27" y="16"/>
                    <a:pt x="23" y="18"/>
                  </a:cubicBezTo>
                  <a:cubicBezTo>
                    <a:pt x="20" y="19"/>
                    <a:pt x="16" y="21"/>
                    <a:pt x="13" y="23"/>
                  </a:cubicBezTo>
                  <a:cubicBezTo>
                    <a:pt x="12" y="23"/>
                    <a:pt x="11" y="23"/>
                    <a:pt x="9" y="23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íşliďé">
              <a:extLst>
                <a:ext uri="{FF2B5EF4-FFF2-40B4-BE49-F238E27FC236}">
                  <a16:creationId xmlns:a16="http://schemas.microsoft.com/office/drawing/2014/main" id="{34DBE0EE-2689-43F2-A0AC-C986E0C7B0E0}"/>
                </a:ext>
              </a:extLst>
            </p:cNvPr>
            <p:cNvSpPr/>
            <p:nvPr/>
          </p:nvSpPr>
          <p:spPr bwMode="auto">
            <a:xfrm>
              <a:off x="6387651" y="1819429"/>
              <a:ext cx="1749270" cy="1120190"/>
            </a:xfrm>
            <a:custGeom>
              <a:avLst/>
              <a:gdLst/>
              <a:ahLst/>
              <a:cxnLst>
                <a:cxn ang="0">
                  <a:pos x="875" y="528"/>
                </a:cxn>
                <a:cxn ang="0">
                  <a:pos x="879" y="568"/>
                </a:cxn>
                <a:cxn ang="0">
                  <a:pos x="865" y="484"/>
                </a:cxn>
                <a:cxn ang="0">
                  <a:pos x="872" y="523"/>
                </a:cxn>
                <a:cxn ang="0">
                  <a:pos x="853" y="440"/>
                </a:cxn>
                <a:cxn ang="0">
                  <a:pos x="862" y="478"/>
                </a:cxn>
                <a:cxn ang="0">
                  <a:pos x="837" y="397"/>
                </a:cxn>
                <a:cxn ang="0">
                  <a:pos x="848" y="435"/>
                </a:cxn>
                <a:cxn ang="0">
                  <a:pos x="818" y="356"/>
                </a:cxn>
                <a:cxn ang="0">
                  <a:pos x="831" y="393"/>
                </a:cxn>
                <a:cxn ang="0">
                  <a:pos x="796" y="316"/>
                </a:cxn>
                <a:cxn ang="0">
                  <a:pos x="811" y="352"/>
                </a:cxn>
                <a:cxn ang="0">
                  <a:pos x="771" y="278"/>
                </a:cxn>
                <a:cxn ang="0">
                  <a:pos x="789" y="312"/>
                </a:cxn>
                <a:cxn ang="0">
                  <a:pos x="744" y="241"/>
                </a:cxn>
                <a:cxn ang="0">
                  <a:pos x="763" y="275"/>
                </a:cxn>
                <a:cxn ang="0">
                  <a:pos x="714" y="207"/>
                </a:cxn>
                <a:cxn ang="0">
                  <a:pos x="735" y="239"/>
                </a:cxn>
                <a:cxn ang="0">
                  <a:pos x="682" y="175"/>
                </a:cxn>
                <a:cxn ang="0">
                  <a:pos x="704" y="205"/>
                </a:cxn>
                <a:cxn ang="0">
                  <a:pos x="647" y="145"/>
                </a:cxn>
                <a:cxn ang="0">
                  <a:pos x="671" y="174"/>
                </a:cxn>
                <a:cxn ang="0">
                  <a:pos x="611" y="118"/>
                </a:cxn>
                <a:cxn ang="0">
                  <a:pos x="636" y="145"/>
                </a:cxn>
                <a:cxn ang="0">
                  <a:pos x="572" y="93"/>
                </a:cxn>
                <a:cxn ang="0">
                  <a:pos x="599" y="118"/>
                </a:cxn>
                <a:cxn ang="0">
                  <a:pos x="532" y="72"/>
                </a:cxn>
                <a:cxn ang="0">
                  <a:pos x="559" y="95"/>
                </a:cxn>
                <a:cxn ang="0">
                  <a:pos x="490" y="53"/>
                </a:cxn>
                <a:cxn ang="0">
                  <a:pos x="519" y="74"/>
                </a:cxn>
                <a:cxn ang="0">
                  <a:pos x="27" y="43"/>
                </a:cxn>
                <a:cxn ang="0">
                  <a:pos x="9" y="68"/>
                </a:cxn>
                <a:cxn ang="0">
                  <a:pos x="447" y="38"/>
                </a:cxn>
                <a:cxn ang="0">
                  <a:pos x="477" y="57"/>
                </a:cxn>
                <a:cxn ang="0">
                  <a:pos x="71" y="28"/>
                </a:cxn>
                <a:cxn ang="0">
                  <a:pos x="52" y="52"/>
                </a:cxn>
                <a:cxn ang="0">
                  <a:pos x="403" y="26"/>
                </a:cxn>
                <a:cxn ang="0">
                  <a:pos x="433" y="42"/>
                </a:cxn>
                <a:cxn ang="0">
                  <a:pos x="116" y="16"/>
                </a:cxn>
                <a:cxn ang="0">
                  <a:pos x="95" y="38"/>
                </a:cxn>
                <a:cxn ang="0">
                  <a:pos x="358" y="17"/>
                </a:cxn>
                <a:cxn ang="0">
                  <a:pos x="389" y="31"/>
                </a:cxn>
                <a:cxn ang="0">
                  <a:pos x="161" y="7"/>
                </a:cxn>
                <a:cxn ang="0">
                  <a:pos x="140" y="28"/>
                </a:cxn>
                <a:cxn ang="0">
                  <a:pos x="313" y="11"/>
                </a:cxn>
                <a:cxn ang="0">
                  <a:pos x="344" y="23"/>
                </a:cxn>
                <a:cxn ang="0">
                  <a:pos x="207" y="2"/>
                </a:cxn>
                <a:cxn ang="0">
                  <a:pos x="185" y="21"/>
                </a:cxn>
                <a:cxn ang="0">
                  <a:pos x="267" y="9"/>
                </a:cxn>
                <a:cxn ang="0">
                  <a:pos x="299" y="19"/>
                </a:cxn>
                <a:cxn ang="0">
                  <a:pos x="253" y="0"/>
                </a:cxn>
                <a:cxn ang="0">
                  <a:pos x="231" y="18"/>
                </a:cxn>
              </a:cxnLst>
              <a:rect l="0" t="0" r="r" b="b"/>
              <a:pathLst>
                <a:path w="888" h="568">
                  <a:moveTo>
                    <a:pt x="879" y="568"/>
                  </a:moveTo>
                  <a:cubicBezTo>
                    <a:pt x="875" y="568"/>
                    <a:pt x="871" y="565"/>
                    <a:pt x="871" y="560"/>
                  </a:cubicBezTo>
                  <a:cubicBezTo>
                    <a:pt x="870" y="553"/>
                    <a:pt x="869" y="546"/>
                    <a:pt x="868" y="538"/>
                  </a:cubicBezTo>
                  <a:cubicBezTo>
                    <a:pt x="867" y="534"/>
                    <a:pt x="870" y="529"/>
                    <a:pt x="875" y="528"/>
                  </a:cubicBezTo>
                  <a:cubicBezTo>
                    <a:pt x="879" y="528"/>
                    <a:pt x="884" y="531"/>
                    <a:pt x="884" y="535"/>
                  </a:cubicBezTo>
                  <a:cubicBezTo>
                    <a:pt x="886" y="543"/>
                    <a:pt x="887" y="551"/>
                    <a:pt x="888" y="558"/>
                  </a:cubicBezTo>
                  <a:cubicBezTo>
                    <a:pt x="888" y="563"/>
                    <a:pt x="885" y="567"/>
                    <a:pt x="880" y="568"/>
                  </a:cubicBezTo>
                  <a:cubicBezTo>
                    <a:pt x="880" y="568"/>
                    <a:pt x="880" y="568"/>
                    <a:pt x="879" y="568"/>
                  </a:cubicBezTo>
                  <a:close/>
                  <a:moveTo>
                    <a:pt x="872" y="523"/>
                  </a:moveTo>
                  <a:cubicBezTo>
                    <a:pt x="868" y="523"/>
                    <a:pt x="865" y="520"/>
                    <a:pt x="864" y="516"/>
                  </a:cubicBezTo>
                  <a:cubicBezTo>
                    <a:pt x="862" y="509"/>
                    <a:pt x="861" y="501"/>
                    <a:pt x="859" y="494"/>
                  </a:cubicBezTo>
                  <a:cubicBezTo>
                    <a:pt x="858" y="489"/>
                    <a:pt x="861" y="485"/>
                    <a:pt x="865" y="484"/>
                  </a:cubicBezTo>
                  <a:cubicBezTo>
                    <a:pt x="870" y="483"/>
                    <a:pt x="874" y="486"/>
                    <a:pt x="876" y="490"/>
                  </a:cubicBezTo>
                  <a:cubicBezTo>
                    <a:pt x="877" y="498"/>
                    <a:pt x="879" y="505"/>
                    <a:pt x="880" y="513"/>
                  </a:cubicBezTo>
                  <a:cubicBezTo>
                    <a:pt x="881" y="517"/>
                    <a:pt x="878" y="522"/>
                    <a:pt x="874" y="523"/>
                  </a:cubicBezTo>
                  <a:cubicBezTo>
                    <a:pt x="873" y="523"/>
                    <a:pt x="873" y="523"/>
                    <a:pt x="872" y="523"/>
                  </a:cubicBezTo>
                  <a:close/>
                  <a:moveTo>
                    <a:pt x="862" y="478"/>
                  </a:moveTo>
                  <a:cubicBezTo>
                    <a:pt x="858" y="478"/>
                    <a:pt x="854" y="476"/>
                    <a:pt x="853" y="472"/>
                  </a:cubicBezTo>
                  <a:cubicBezTo>
                    <a:pt x="851" y="465"/>
                    <a:pt x="849" y="458"/>
                    <a:pt x="847" y="451"/>
                  </a:cubicBezTo>
                  <a:cubicBezTo>
                    <a:pt x="846" y="446"/>
                    <a:pt x="848" y="441"/>
                    <a:pt x="853" y="440"/>
                  </a:cubicBezTo>
                  <a:cubicBezTo>
                    <a:pt x="857" y="439"/>
                    <a:pt x="862" y="441"/>
                    <a:pt x="863" y="446"/>
                  </a:cubicBezTo>
                  <a:cubicBezTo>
                    <a:pt x="866" y="453"/>
                    <a:pt x="868" y="460"/>
                    <a:pt x="870" y="468"/>
                  </a:cubicBezTo>
                  <a:cubicBezTo>
                    <a:pt x="871" y="472"/>
                    <a:pt x="868" y="477"/>
                    <a:pt x="864" y="478"/>
                  </a:cubicBezTo>
                  <a:cubicBezTo>
                    <a:pt x="863" y="478"/>
                    <a:pt x="862" y="478"/>
                    <a:pt x="862" y="478"/>
                  </a:cubicBezTo>
                  <a:close/>
                  <a:moveTo>
                    <a:pt x="848" y="435"/>
                  </a:moveTo>
                  <a:cubicBezTo>
                    <a:pt x="844" y="435"/>
                    <a:pt x="841" y="433"/>
                    <a:pt x="840" y="429"/>
                  </a:cubicBezTo>
                  <a:cubicBezTo>
                    <a:pt x="837" y="422"/>
                    <a:pt x="835" y="415"/>
                    <a:pt x="832" y="408"/>
                  </a:cubicBezTo>
                  <a:cubicBezTo>
                    <a:pt x="830" y="404"/>
                    <a:pt x="832" y="399"/>
                    <a:pt x="837" y="397"/>
                  </a:cubicBezTo>
                  <a:cubicBezTo>
                    <a:pt x="841" y="396"/>
                    <a:pt x="846" y="398"/>
                    <a:pt x="848" y="402"/>
                  </a:cubicBezTo>
                  <a:cubicBezTo>
                    <a:pt x="851" y="409"/>
                    <a:pt x="853" y="416"/>
                    <a:pt x="856" y="424"/>
                  </a:cubicBezTo>
                  <a:cubicBezTo>
                    <a:pt x="858" y="428"/>
                    <a:pt x="855" y="433"/>
                    <a:pt x="851" y="435"/>
                  </a:cubicBezTo>
                  <a:cubicBezTo>
                    <a:pt x="850" y="435"/>
                    <a:pt x="849" y="435"/>
                    <a:pt x="848" y="435"/>
                  </a:cubicBezTo>
                  <a:close/>
                  <a:moveTo>
                    <a:pt x="831" y="393"/>
                  </a:moveTo>
                  <a:cubicBezTo>
                    <a:pt x="828" y="393"/>
                    <a:pt x="825" y="391"/>
                    <a:pt x="823" y="388"/>
                  </a:cubicBezTo>
                  <a:cubicBezTo>
                    <a:pt x="820" y="381"/>
                    <a:pt x="817" y="374"/>
                    <a:pt x="814" y="367"/>
                  </a:cubicBezTo>
                  <a:cubicBezTo>
                    <a:pt x="812" y="363"/>
                    <a:pt x="814" y="358"/>
                    <a:pt x="818" y="356"/>
                  </a:cubicBezTo>
                  <a:cubicBezTo>
                    <a:pt x="822" y="354"/>
                    <a:pt x="827" y="356"/>
                    <a:pt x="829" y="360"/>
                  </a:cubicBezTo>
                  <a:cubicBezTo>
                    <a:pt x="833" y="367"/>
                    <a:pt x="836" y="374"/>
                    <a:pt x="839" y="381"/>
                  </a:cubicBezTo>
                  <a:cubicBezTo>
                    <a:pt x="841" y="385"/>
                    <a:pt x="839" y="390"/>
                    <a:pt x="835" y="392"/>
                  </a:cubicBezTo>
                  <a:cubicBezTo>
                    <a:pt x="834" y="393"/>
                    <a:pt x="832" y="393"/>
                    <a:pt x="831" y="393"/>
                  </a:cubicBezTo>
                  <a:close/>
                  <a:moveTo>
                    <a:pt x="811" y="352"/>
                  </a:moveTo>
                  <a:cubicBezTo>
                    <a:pt x="808" y="352"/>
                    <a:pt x="805" y="350"/>
                    <a:pt x="804" y="347"/>
                  </a:cubicBezTo>
                  <a:cubicBezTo>
                    <a:pt x="800" y="341"/>
                    <a:pt x="797" y="334"/>
                    <a:pt x="793" y="328"/>
                  </a:cubicBezTo>
                  <a:cubicBezTo>
                    <a:pt x="791" y="324"/>
                    <a:pt x="792" y="318"/>
                    <a:pt x="796" y="316"/>
                  </a:cubicBezTo>
                  <a:cubicBezTo>
                    <a:pt x="800" y="314"/>
                    <a:pt x="805" y="315"/>
                    <a:pt x="808" y="319"/>
                  </a:cubicBezTo>
                  <a:cubicBezTo>
                    <a:pt x="812" y="326"/>
                    <a:pt x="815" y="333"/>
                    <a:pt x="819" y="339"/>
                  </a:cubicBezTo>
                  <a:cubicBezTo>
                    <a:pt x="821" y="343"/>
                    <a:pt x="820" y="349"/>
                    <a:pt x="815" y="351"/>
                  </a:cubicBezTo>
                  <a:cubicBezTo>
                    <a:pt x="814" y="351"/>
                    <a:pt x="813" y="352"/>
                    <a:pt x="811" y="352"/>
                  </a:cubicBezTo>
                  <a:close/>
                  <a:moveTo>
                    <a:pt x="789" y="312"/>
                  </a:moveTo>
                  <a:cubicBezTo>
                    <a:pt x="786" y="312"/>
                    <a:pt x="783" y="311"/>
                    <a:pt x="781" y="308"/>
                  </a:cubicBezTo>
                  <a:cubicBezTo>
                    <a:pt x="778" y="302"/>
                    <a:pt x="773" y="296"/>
                    <a:pt x="769" y="289"/>
                  </a:cubicBezTo>
                  <a:cubicBezTo>
                    <a:pt x="767" y="286"/>
                    <a:pt x="768" y="280"/>
                    <a:pt x="771" y="278"/>
                  </a:cubicBezTo>
                  <a:cubicBezTo>
                    <a:pt x="775" y="275"/>
                    <a:pt x="781" y="276"/>
                    <a:pt x="783" y="280"/>
                  </a:cubicBezTo>
                  <a:cubicBezTo>
                    <a:pt x="788" y="286"/>
                    <a:pt x="792" y="293"/>
                    <a:pt x="796" y="299"/>
                  </a:cubicBezTo>
                  <a:cubicBezTo>
                    <a:pt x="798" y="303"/>
                    <a:pt x="797" y="309"/>
                    <a:pt x="793" y="311"/>
                  </a:cubicBezTo>
                  <a:cubicBezTo>
                    <a:pt x="792" y="312"/>
                    <a:pt x="790" y="312"/>
                    <a:pt x="789" y="312"/>
                  </a:cubicBezTo>
                  <a:close/>
                  <a:moveTo>
                    <a:pt x="763" y="275"/>
                  </a:moveTo>
                  <a:cubicBezTo>
                    <a:pt x="761" y="275"/>
                    <a:pt x="758" y="273"/>
                    <a:pt x="756" y="271"/>
                  </a:cubicBezTo>
                  <a:cubicBezTo>
                    <a:pt x="752" y="265"/>
                    <a:pt x="747" y="259"/>
                    <a:pt x="743" y="253"/>
                  </a:cubicBezTo>
                  <a:cubicBezTo>
                    <a:pt x="740" y="250"/>
                    <a:pt x="740" y="244"/>
                    <a:pt x="744" y="241"/>
                  </a:cubicBezTo>
                  <a:cubicBezTo>
                    <a:pt x="748" y="238"/>
                    <a:pt x="753" y="239"/>
                    <a:pt x="756" y="243"/>
                  </a:cubicBezTo>
                  <a:cubicBezTo>
                    <a:pt x="761" y="249"/>
                    <a:pt x="765" y="255"/>
                    <a:pt x="770" y="261"/>
                  </a:cubicBezTo>
                  <a:cubicBezTo>
                    <a:pt x="773" y="265"/>
                    <a:pt x="772" y="270"/>
                    <a:pt x="768" y="273"/>
                  </a:cubicBezTo>
                  <a:cubicBezTo>
                    <a:pt x="767" y="274"/>
                    <a:pt x="765" y="275"/>
                    <a:pt x="763" y="275"/>
                  </a:cubicBezTo>
                  <a:close/>
                  <a:moveTo>
                    <a:pt x="735" y="239"/>
                  </a:moveTo>
                  <a:cubicBezTo>
                    <a:pt x="733" y="239"/>
                    <a:pt x="730" y="238"/>
                    <a:pt x="728" y="236"/>
                  </a:cubicBezTo>
                  <a:cubicBezTo>
                    <a:pt x="724" y="230"/>
                    <a:pt x="719" y="224"/>
                    <a:pt x="714" y="219"/>
                  </a:cubicBezTo>
                  <a:cubicBezTo>
                    <a:pt x="710" y="215"/>
                    <a:pt x="711" y="210"/>
                    <a:pt x="714" y="207"/>
                  </a:cubicBezTo>
                  <a:cubicBezTo>
                    <a:pt x="718" y="204"/>
                    <a:pt x="723" y="204"/>
                    <a:pt x="726" y="207"/>
                  </a:cubicBezTo>
                  <a:cubicBezTo>
                    <a:pt x="731" y="213"/>
                    <a:pt x="736" y="219"/>
                    <a:pt x="741" y="225"/>
                  </a:cubicBezTo>
                  <a:cubicBezTo>
                    <a:pt x="744" y="228"/>
                    <a:pt x="744" y="234"/>
                    <a:pt x="740" y="237"/>
                  </a:cubicBezTo>
                  <a:cubicBezTo>
                    <a:pt x="739" y="238"/>
                    <a:pt x="737" y="239"/>
                    <a:pt x="735" y="239"/>
                  </a:cubicBezTo>
                  <a:close/>
                  <a:moveTo>
                    <a:pt x="704" y="205"/>
                  </a:moveTo>
                  <a:cubicBezTo>
                    <a:pt x="702" y="205"/>
                    <a:pt x="700" y="204"/>
                    <a:pt x="698" y="203"/>
                  </a:cubicBezTo>
                  <a:cubicBezTo>
                    <a:pt x="693" y="197"/>
                    <a:pt x="688" y="192"/>
                    <a:pt x="682" y="187"/>
                  </a:cubicBezTo>
                  <a:cubicBezTo>
                    <a:pt x="679" y="184"/>
                    <a:pt x="679" y="178"/>
                    <a:pt x="682" y="175"/>
                  </a:cubicBezTo>
                  <a:cubicBezTo>
                    <a:pt x="685" y="171"/>
                    <a:pt x="690" y="171"/>
                    <a:pt x="694" y="174"/>
                  </a:cubicBezTo>
                  <a:cubicBezTo>
                    <a:pt x="699" y="180"/>
                    <a:pt x="705" y="185"/>
                    <a:pt x="710" y="191"/>
                  </a:cubicBezTo>
                  <a:cubicBezTo>
                    <a:pt x="714" y="194"/>
                    <a:pt x="714" y="199"/>
                    <a:pt x="710" y="203"/>
                  </a:cubicBezTo>
                  <a:cubicBezTo>
                    <a:pt x="709" y="204"/>
                    <a:pt x="706" y="205"/>
                    <a:pt x="704" y="205"/>
                  </a:cubicBezTo>
                  <a:close/>
                  <a:moveTo>
                    <a:pt x="671" y="174"/>
                  </a:moveTo>
                  <a:cubicBezTo>
                    <a:pt x="669" y="174"/>
                    <a:pt x="667" y="173"/>
                    <a:pt x="666" y="172"/>
                  </a:cubicBezTo>
                  <a:cubicBezTo>
                    <a:pt x="660" y="167"/>
                    <a:pt x="654" y="162"/>
                    <a:pt x="648" y="157"/>
                  </a:cubicBezTo>
                  <a:cubicBezTo>
                    <a:pt x="645" y="154"/>
                    <a:pt x="644" y="149"/>
                    <a:pt x="647" y="145"/>
                  </a:cubicBezTo>
                  <a:cubicBezTo>
                    <a:pt x="650" y="141"/>
                    <a:pt x="656" y="141"/>
                    <a:pt x="659" y="144"/>
                  </a:cubicBezTo>
                  <a:cubicBezTo>
                    <a:pt x="665" y="149"/>
                    <a:pt x="671" y="154"/>
                    <a:pt x="677" y="159"/>
                  </a:cubicBezTo>
                  <a:cubicBezTo>
                    <a:pt x="680" y="162"/>
                    <a:pt x="681" y="167"/>
                    <a:pt x="678" y="171"/>
                  </a:cubicBezTo>
                  <a:cubicBezTo>
                    <a:pt x="676" y="173"/>
                    <a:pt x="674" y="174"/>
                    <a:pt x="671" y="174"/>
                  </a:cubicBezTo>
                  <a:close/>
                  <a:moveTo>
                    <a:pt x="636" y="145"/>
                  </a:moveTo>
                  <a:cubicBezTo>
                    <a:pt x="634" y="145"/>
                    <a:pt x="632" y="144"/>
                    <a:pt x="631" y="143"/>
                  </a:cubicBezTo>
                  <a:cubicBezTo>
                    <a:pt x="625" y="139"/>
                    <a:pt x="619" y="134"/>
                    <a:pt x="613" y="130"/>
                  </a:cubicBezTo>
                  <a:cubicBezTo>
                    <a:pt x="609" y="127"/>
                    <a:pt x="608" y="122"/>
                    <a:pt x="611" y="118"/>
                  </a:cubicBezTo>
                  <a:cubicBezTo>
                    <a:pt x="613" y="114"/>
                    <a:pt x="619" y="113"/>
                    <a:pt x="622" y="116"/>
                  </a:cubicBezTo>
                  <a:cubicBezTo>
                    <a:pt x="629" y="120"/>
                    <a:pt x="635" y="125"/>
                    <a:pt x="641" y="130"/>
                  </a:cubicBezTo>
                  <a:cubicBezTo>
                    <a:pt x="645" y="132"/>
                    <a:pt x="645" y="138"/>
                    <a:pt x="643" y="141"/>
                  </a:cubicBezTo>
                  <a:cubicBezTo>
                    <a:pt x="641" y="144"/>
                    <a:pt x="638" y="145"/>
                    <a:pt x="636" y="145"/>
                  </a:cubicBezTo>
                  <a:close/>
                  <a:moveTo>
                    <a:pt x="599" y="118"/>
                  </a:moveTo>
                  <a:cubicBezTo>
                    <a:pt x="597" y="118"/>
                    <a:pt x="595" y="118"/>
                    <a:pt x="594" y="117"/>
                  </a:cubicBezTo>
                  <a:cubicBezTo>
                    <a:pt x="588" y="113"/>
                    <a:pt x="581" y="109"/>
                    <a:pt x="575" y="105"/>
                  </a:cubicBezTo>
                  <a:cubicBezTo>
                    <a:pt x="571" y="103"/>
                    <a:pt x="570" y="98"/>
                    <a:pt x="572" y="93"/>
                  </a:cubicBezTo>
                  <a:cubicBezTo>
                    <a:pt x="574" y="89"/>
                    <a:pt x="580" y="88"/>
                    <a:pt x="584" y="91"/>
                  </a:cubicBezTo>
                  <a:cubicBezTo>
                    <a:pt x="590" y="95"/>
                    <a:pt x="597" y="99"/>
                    <a:pt x="603" y="103"/>
                  </a:cubicBezTo>
                  <a:cubicBezTo>
                    <a:pt x="607" y="105"/>
                    <a:pt x="608" y="111"/>
                    <a:pt x="606" y="115"/>
                  </a:cubicBezTo>
                  <a:cubicBezTo>
                    <a:pt x="604" y="117"/>
                    <a:pt x="601" y="118"/>
                    <a:pt x="599" y="118"/>
                  </a:cubicBezTo>
                  <a:close/>
                  <a:moveTo>
                    <a:pt x="559" y="95"/>
                  </a:moveTo>
                  <a:cubicBezTo>
                    <a:pt x="558" y="95"/>
                    <a:pt x="557" y="95"/>
                    <a:pt x="555" y="94"/>
                  </a:cubicBezTo>
                  <a:cubicBezTo>
                    <a:pt x="549" y="90"/>
                    <a:pt x="542" y="87"/>
                    <a:pt x="535" y="83"/>
                  </a:cubicBezTo>
                  <a:cubicBezTo>
                    <a:pt x="531" y="81"/>
                    <a:pt x="530" y="76"/>
                    <a:pt x="532" y="72"/>
                  </a:cubicBezTo>
                  <a:cubicBezTo>
                    <a:pt x="534" y="68"/>
                    <a:pt x="539" y="66"/>
                    <a:pt x="543" y="68"/>
                  </a:cubicBezTo>
                  <a:cubicBezTo>
                    <a:pt x="550" y="72"/>
                    <a:pt x="557" y="75"/>
                    <a:pt x="564" y="79"/>
                  </a:cubicBezTo>
                  <a:cubicBezTo>
                    <a:pt x="568" y="81"/>
                    <a:pt x="569" y="86"/>
                    <a:pt x="567" y="91"/>
                  </a:cubicBezTo>
                  <a:cubicBezTo>
                    <a:pt x="565" y="93"/>
                    <a:pt x="562" y="95"/>
                    <a:pt x="559" y="95"/>
                  </a:cubicBezTo>
                  <a:close/>
                  <a:moveTo>
                    <a:pt x="519" y="74"/>
                  </a:moveTo>
                  <a:cubicBezTo>
                    <a:pt x="517" y="74"/>
                    <a:pt x="516" y="74"/>
                    <a:pt x="515" y="74"/>
                  </a:cubicBezTo>
                  <a:cubicBezTo>
                    <a:pt x="508" y="70"/>
                    <a:pt x="501" y="67"/>
                    <a:pt x="494" y="65"/>
                  </a:cubicBezTo>
                  <a:cubicBezTo>
                    <a:pt x="490" y="63"/>
                    <a:pt x="488" y="58"/>
                    <a:pt x="490" y="53"/>
                  </a:cubicBezTo>
                  <a:cubicBezTo>
                    <a:pt x="492" y="49"/>
                    <a:pt x="497" y="47"/>
                    <a:pt x="501" y="49"/>
                  </a:cubicBezTo>
                  <a:cubicBezTo>
                    <a:pt x="508" y="52"/>
                    <a:pt x="515" y="55"/>
                    <a:pt x="522" y="58"/>
                  </a:cubicBezTo>
                  <a:cubicBezTo>
                    <a:pt x="527" y="60"/>
                    <a:pt x="528" y="65"/>
                    <a:pt x="526" y="69"/>
                  </a:cubicBezTo>
                  <a:cubicBezTo>
                    <a:pt x="525" y="73"/>
                    <a:pt x="522" y="74"/>
                    <a:pt x="519" y="74"/>
                  </a:cubicBezTo>
                  <a:close/>
                  <a:moveTo>
                    <a:pt x="9" y="68"/>
                  </a:moveTo>
                  <a:cubicBezTo>
                    <a:pt x="6" y="68"/>
                    <a:pt x="3" y="66"/>
                    <a:pt x="1" y="63"/>
                  </a:cubicBezTo>
                  <a:cubicBezTo>
                    <a:pt x="0" y="59"/>
                    <a:pt x="2" y="54"/>
                    <a:pt x="6" y="52"/>
                  </a:cubicBezTo>
                  <a:cubicBezTo>
                    <a:pt x="13" y="49"/>
                    <a:pt x="20" y="46"/>
                    <a:pt x="27" y="43"/>
                  </a:cubicBezTo>
                  <a:cubicBezTo>
                    <a:pt x="32" y="41"/>
                    <a:pt x="37" y="44"/>
                    <a:pt x="38" y="48"/>
                  </a:cubicBezTo>
                  <a:cubicBezTo>
                    <a:pt x="40" y="52"/>
                    <a:pt x="38" y="57"/>
                    <a:pt x="33" y="59"/>
                  </a:cubicBezTo>
                  <a:cubicBezTo>
                    <a:pt x="26" y="62"/>
                    <a:pt x="19" y="64"/>
                    <a:pt x="13" y="67"/>
                  </a:cubicBezTo>
                  <a:cubicBezTo>
                    <a:pt x="12" y="68"/>
                    <a:pt x="10" y="68"/>
                    <a:pt x="9" y="68"/>
                  </a:cubicBezTo>
                  <a:close/>
                  <a:moveTo>
                    <a:pt x="477" y="57"/>
                  </a:moveTo>
                  <a:cubicBezTo>
                    <a:pt x="476" y="57"/>
                    <a:pt x="475" y="57"/>
                    <a:pt x="474" y="56"/>
                  </a:cubicBezTo>
                  <a:cubicBezTo>
                    <a:pt x="467" y="54"/>
                    <a:pt x="459" y="51"/>
                    <a:pt x="452" y="49"/>
                  </a:cubicBezTo>
                  <a:cubicBezTo>
                    <a:pt x="448" y="47"/>
                    <a:pt x="445" y="42"/>
                    <a:pt x="447" y="38"/>
                  </a:cubicBezTo>
                  <a:cubicBezTo>
                    <a:pt x="448" y="33"/>
                    <a:pt x="453" y="31"/>
                    <a:pt x="458" y="33"/>
                  </a:cubicBezTo>
                  <a:cubicBezTo>
                    <a:pt x="465" y="35"/>
                    <a:pt x="472" y="38"/>
                    <a:pt x="479" y="40"/>
                  </a:cubicBezTo>
                  <a:cubicBezTo>
                    <a:pt x="484" y="42"/>
                    <a:pt x="486" y="47"/>
                    <a:pt x="484" y="51"/>
                  </a:cubicBezTo>
                  <a:cubicBezTo>
                    <a:pt x="483" y="55"/>
                    <a:pt x="480" y="57"/>
                    <a:pt x="477" y="57"/>
                  </a:cubicBezTo>
                  <a:close/>
                  <a:moveTo>
                    <a:pt x="52" y="52"/>
                  </a:moveTo>
                  <a:cubicBezTo>
                    <a:pt x="48" y="52"/>
                    <a:pt x="45" y="49"/>
                    <a:pt x="44" y="46"/>
                  </a:cubicBezTo>
                  <a:cubicBezTo>
                    <a:pt x="42" y="41"/>
                    <a:pt x="45" y="37"/>
                    <a:pt x="49" y="35"/>
                  </a:cubicBezTo>
                  <a:cubicBezTo>
                    <a:pt x="56" y="33"/>
                    <a:pt x="64" y="30"/>
                    <a:pt x="71" y="28"/>
                  </a:cubicBezTo>
                  <a:cubicBezTo>
                    <a:pt x="75" y="27"/>
                    <a:pt x="80" y="29"/>
                    <a:pt x="82" y="34"/>
                  </a:cubicBezTo>
                  <a:cubicBezTo>
                    <a:pt x="83" y="38"/>
                    <a:pt x="80" y="43"/>
                    <a:pt x="76" y="44"/>
                  </a:cubicBezTo>
                  <a:cubicBezTo>
                    <a:pt x="69" y="46"/>
                    <a:pt x="62" y="49"/>
                    <a:pt x="55" y="51"/>
                  </a:cubicBezTo>
                  <a:cubicBezTo>
                    <a:pt x="54" y="51"/>
                    <a:pt x="53" y="52"/>
                    <a:pt x="52" y="52"/>
                  </a:cubicBezTo>
                  <a:close/>
                  <a:moveTo>
                    <a:pt x="433" y="42"/>
                  </a:moveTo>
                  <a:cubicBezTo>
                    <a:pt x="432" y="42"/>
                    <a:pt x="432" y="42"/>
                    <a:pt x="431" y="42"/>
                  </a:cubicBezTo>
                  <a:cubicBezTo>
                    <a:pt x="424" y="40"/>
                    <a:pt x="416" y="38"/>
                    <a:pt x="409" y="36"/>
                  </a:cubicBezTo>
                  <a:cubicBezTo>
                    <a:pt x="405" y="35"/>
                    <a:pt x="402" y="30"/>
                    <a:pt x="403" y="26"/>
                  </a:cubicBezTo>
                  <a:cubicBezTo>
                    <a:pt x="404" y="21"/>
                    <a:pt x="409" y="18"/>
                    <a:pt x="413" y="20"/>
                  </a:cubicBezTo>
                  <a:cubicBezTo>
                    <a:pt x="421" y="21"/>
                    <a:pt x="428" y="24"/>
                    <a:pt x="436" y="26"/>
                  </a:cubicBezTo>
                  <a:cubicBezTo>
                    <a:pt x="440" y="27"/>
                    <a:pt x="443" y="32"/>
                    <a:pt x="441" y="36"/>
                  </a:cubicBezTo>
                  <a:cubicBezTo>
                    <a:pt x="440" y="40"/>
                    <a:pt x="437" y="42"/>
                    <a:pt x="433" y="42"/>
                  </a:cubicBezTo>
                  <a:close/>
                  <a:moveTo>
                    <a:pt x="95" y="38"/>
                  </a:moveTo>
                  <a:cubicBezTo>
                    <a:pt x="92" y="38"/>
                    <a:pt x="88" y="36"/>
                    <a:pt x="87" y="32"/>
                  </a:cubicBezTo>
                  <a:cubicBezTo>
                    <a:pt x="86" y="27"/>
                    <a:pt x="89" y="23"/>
                    <a:pt x="93" y="22"/>
                  </a:cubicBezTo>
                  <a:cubicBezTo>
                    <a:pt x="101" y="20"/>
                    <a:pt x="108" y="18"/>
                    <a:pt x="116" y="16"/>
                  </a:cubicBezTo>
                  <a:cubicBezTo>
                    <a:pt x="120" y="15"/>
                    <a:pt x="125" y="18"/>
                    <a:pt x="126" y="22"/>
                  </a:cubicBezTo>
                  <a:cubicBezTo>
                    <a:pt x="127" y="27"/>
                    <a:pt x="124" y="32"/>
                    <a:pt x="119" y="33"/>
                  </a:cubicBezTo>
                  <a:cubicBezTo>
                    <a:pt x="112" y="34"/>
                    <a:pt x="105" y="36"/>
                    <a:pt x="98" y="38"/>
                  </a:cubicBezTo>
                  <a:cubicBezTo>
                    <a:pt x="97" y="38"/>
                    <a:pt x="96" y="38"/>
                    <a:pt x="95" y="38"/>
                  </a:cubicBezTo>
                  <a:close/>
                  <a:moveTo>
                    <a:pt x="389" y="31"/>
                  </a:moveTo>
                  <a:cubicBezTo>
                    <a:pt x="388" y="31"/>
                    <a:pt x="388" y="31"/>
                    <a:pt x="387" y="31"/>
                  </a:cubicBezTo>
                  <a:cubicBezTo>
                    <a:pt x="380" y="29"/>
                    <a:pt x="372" y="28"/>
                    <a:pt x="365" y="27"/>
                  </a:cubicBezTo>
                  <a:cubicBezTo>
                    <a:pt x="360" y="26"/>
                    <a:pt x="357" y="21"/>
                    <a:pt x="358" y="17"/>
                  </a:cubicBezTo>
                  <a:cubicBezTo>
                    <a:pt x="359" y="12"/>
                    <a:pt x="363" y="9"/>
                    <a:pt x="368" y="10"/>
                  </a:cubicBezTo>
                  <a:cubicBezTo>
                    <a:pt x="376" y="11"/>
                    <a:pt x="383" y="13"/>
                    <a:pt x="391" y="14"/>
                  </a:cubicBezTo>
                  <a:cubicBezTo>
                    <a:pt x="395" y="15"/>
                    <a:pt x="398" y="20"/>
                    <a:pt x="397" y="24"/>
                  </a:cubicBezTo>
                  <a:cubicBezTo>
                    <a:pt x="396" y="28"/>
                    <a:pt x="393" y="31"/>
                    <a:pt x="389" y="31"/>
                  </a:cubicBezTo>
                  <a:close/>
                  <a:moveTo>
                    <a:pt x="140" y="28"/>
                  </a:moveTo>
                  <a:cubicBezTo>
                    <a:pt x="136" y="28"/>
                    <a:pt x="132" y="25"/>
                    <a:pt x="131" y="21"/>
                  </a:cubicBezTo>
                  <a:cubicBezTo>
                    <a:pt x="131" y="17"/>
                    <a:pt x="134" y="12"/>
                    <a:pt x="138" y="11"/>
                  </a:cubicBezTo>
                  <a:cubicBezTo>
                    <a:pt x="146" y="10"/>
                    <a:pt x="153" y="9"/>
                    <a:pt x="161" y="7"/>
                  </a:cubicBezTo>
                  <a:cubicBezTo>
                    <a:pt x="166" y="7"/>
                    <a:pt x="170" y="10"/>
                    <a:pt x="171" y="14"/>
                  </a:cubicBezTo>
                  <a:cubicBezTo>
                    <a:pt x="171" y="19"/>
                    <a:pt x="168" y="23"/>
                    <a:pt x="164" y="24"/>
                  </a:cubicBezTo>
                  <a:cubicBezTo>
                    <a:pt x="156" y="25"/>
                    <a:pt x="149" y="27"/>
                    <a:pt x="141" y="28"/>
                  </a:cubicBezTo>
                  <a:cubicBezTo>
                    <a:pt x="141" y="28"/>
                    <a:pt x="140" y="28"/>
                    <a:pt x="140" y="28"/>
                  </a:cubicBezTo>
                  <a:close/>
                  <a:moveTo>
                    <a:pt x="344" y="23"/>
                  </a:moveTo>
                  <a:cubicBezTo>
                    <a:pt x="344" y="23"/>
                    <a:pt x="343" y="23"/>
                    <a:pt x="343" y="23"/>
                  </a:cubicBezTo>
                  <a:cubicBezTo>
                    <a:pt x="336" y="22"/>
                    <a:pt x="328" y="21"/>
                    <a:pt x="321" y="20"/>
                  </a:cubicBezTo>
                  <a:cubicBezTo>
                    <a:pt x="316" y="20"/>
                    <a:pt x="313" y="16"/>
                    <a:pt x="313" y="11"/>
                  </a:cubicBezTo>
                  <a:cubicBezTo>
                    <a:pt x="313" y="6"/>
                    <a:pt x="318" y="3"/>
                    <a:pt x="322" y="4"/>
                  </a:cubicBezTo>
                  <a:cubicBezTo>
                    <a:pt x="330" y="4"/>
                    <a:pt x="338" y="5"/>
                    <a:pt x="345" y="6"/>
                  </a:cubicBezTo>
                  <a:cubicBezTo>
                    <a:pt x="350" y="7"/>
                    <a:pt x="353" y="11"/>
                    <a:pt x="353" y="16"/>
                  </a:cubicBezTo>
                  <a:cubicBezTo>
                    <a:pt x="352" y="20"/>
                    <a:pt x="348" y="23"/>
                    <a:pt x="344" y="23"/>
                  </a:cubicBezTo>
                  <a:close/>
                  <a:moveTo>
                    <a:pt x="185" y="21"/>
                  </a:moveTo>
                  <a:cubicBezTo>
                    <a:pt x="181" y="21"/>
                    <a:pt x="177" y="18"/>
                    <a:pt x="176" y="14"/>
                  </a:cubicBezTo>
                  <a:cubicBezTo>
                    <a:pt x="176" y="9"/>
                    <a:pt x="179" y="5"/>
                    <a:pt x="184" y="4"/>
                  </a:cubicBezTo>
                  <a:cubicBezTo>
                    <a:pt x="192" y="3"/>
                    <a:pt x="199" y="3"/>
                    <a:pt x="207" y="2"/>
                  </a:cubicBezTo>
                  <a:cubicBezTo>
                    <a:pt x="212" y="2"/>
                    <a:pt x="216" y="5"/>
                    <a:pt x="216" y="10"/>
                  </a:cubicBezTo>
                  <a:cubicBezTo>
                    <a:pt x="216" y="15"/>
                    <a:pt x="213" y="19"/>
                    <a:pt x="208" y="19"/>
                  </a:cubicBezTo>
                  <a:cubicBezTo>
                    <a:pt x="201" y="20"/>
                    <a:pt x="193" y="20"/>
                    <a:pt x="186" y="21"/>
                  </a:cubicBezTo>
                  <a:cubicBezTo>
                    <a:pt x="186" y="21"/>
                    <a:pt x="185" y="21"/>
                    <a:pt x="185" y="21"/>
                  </a:cubicBezTo>
                  <a:close/>
                  <a:moveTo>
                    <a:pt x="299" y="19"/>
                  </a:moveTo>
                  <a:cubicBezTo>
                    <a:pt x="299" y="19"/>
                    <a:pt x="298" y="19"/>
                    <a:pt x="298" y="19"/>
                  </a:cubicBezTo>
                  <a:cubicBezTo>
                    <a:pt x="291" y="18"/>
                    <a:pt x="283" y="18"/>
                    <a:pt x="276" y="17"/>
                  </a:cubicBezTo>
                  <a:cubicBezTo>
                    <a:pt x="271" y="17"/>
                    <a:pt x="267" y="13"/>
                    <a:pt x="267" y="9"/>
                  </a:cubicBezTo>
                  <a:cubicBezTo>
                    <a:pt x="268" y="4"/>
                    <a:pt x="271" y="0"/>
                    <a:pt x="276" y="0"/>
                  </a:cubicBezTo>
                  <a:cubicBezTo>
                    <a:pt x="284" y="1"/>
                    <a:pt x="292" y="1"/>
                    <a:pt x="299" y="2"/>
                  </a:cubicBezTo>
                  <a:cubicBezTo>
                    <a:pt x="304" y="2"/>
                    <a:pt x="308" y="6"/>
                    <a:pt x="307" y="11"/>
                  </a:cubicBezTo>
                  <a:cubicBezTo>
                    <a:pt x="307" y="15"/>
                    <a:pt x="303" y="19"/>
                    <a:pt x="299" y="19"/>
                  </a:cubicBezTo>
                  <a:close/>
                  <a:moveTo>
                    <a:pt x="230" y="18"/>
                  </a:moveTo>
                  <a:cubicBezTo>
                    <a:pt x="226" y="18"/>
                    <a:pt x="222" y="14"/>
                    <a:pt x="222" y="10"/>
                  </a:cubicBezTo>
                  <a:cubicBezTo>
                    <a:pt x="222" y="5"/>
                    <a:pt x="225" y="1"/>
                    <a:pt x="230" y="1"/>
                  </a:cubicBezTo>
                  <a:cubicBezTo>
                    <a:pt x="238" y="0"/>
                    <a:pt x="245" y="0"/>
                    <a:pt x="253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258" y="0"/>
                    <a:pt x="262" y="4"/>
                    <a:pt x="262" y="9"/>
                  </a:cubicBezTo>
                  <a:cubicBezTo>
                    <a:pt x="262" y="13"/>
                    <a:pt x="258" y="17"/>
                    <a:pt x="253" y="17"/>
                  </a:cubicBezTo>
                  <a:cubicBezTo>
                    <a:pt x="246" y="17"/>
                    <a:pt x="238" y="17"/>
                    <a:pt x="231" y="18"/>
                  </a:cubicBezTo>
                  <a:cubicBezTo>
                    <a:pt x="231" y="18"/>
                    <a:pt x="230" y="18"/>
                    <a:pt x="230" y="18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ṣļiďe">
              <a:extLst>
                <a:ext uri="{FF2B5EF4-FFF2-40B4-BE49-F238E27FC236}">
                  <a16:creationId xmlns:a16="http://schemas.microsoft.com/office/drawing/2014/main" id="{06D4B69F-5331-46CB-AE3D-BF28967A7CF6}"/>
                </a:ext>
              </a:extLst>
            </p:cNvPr>
            <p:cNvSpPr/>
            <p:nvPr/>
          </p:nvSpPr>
          <p:spPr bwMode="auto">
            <a:xfrm>
              <a:off x="8107355" y="2951116"/>
              <a:ext cx="34493" cy="54203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" y="20"/>
                </a:cxn>
                <a:cxn ang="0">
                  <a:pos x="0" y="9"/>
                </a:cxn>
                <a:cxn ang="0">
                  <a:pos x="8" y="0"/>
                </a:cxn>
                <a:cxn ang="0">
                  <a:pos x="17" y="8"/>
                </a:cxn>
                <a:cxn ang="0">
                  <a:pos x="18" y="19"/>
                </a:cxn>
                <a:cxn ang="0">
                  <a:pos x="10" y="28"/>
                </a:cxn>
                <a:cxn ang="0">
                  <a:pos x="10" y="28"/>
                </a:cxn>
              </a:cxnLst>
              <a:rect l="0" t="0" r="r" b="b"/>
              <a:pathLst>
                <a:path w="18" h="28">
                  <a:moveTo>
                    <a:pt x="10" y="28"/>
                  </a:moveTo>
                  <a:cubicBezTo>
                    <a:pt x="5" y="28"/>
                    <a:pt x="1" y="25"/>
                    <a:pt x="1" y="20"/>
                  </a:cubicBezTo>
                  <a:cubicBezTo>
                    <a:pt x="1" y="17"/>
                    <a:pt x="0" y="13"/>
                    <a:pt x="0" y="9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2"/>
                    <a:pt x="18" y="15"/>
                    <a:pt x="18" y="19"/>
                  </a:cubicBezTo>
                  <a:cubicBezTo>
                    <a:pt x="18" y="24"/>
                    <a:pt x="15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ṥḻïḋè">
              <a:extLst>
                <a:ext uri="{FF2B5EF4-FFF2-40B4-BE49-F238E27FC236}">
                  <a16:creationId xmlns:a16="http://schemas.microsoft.com/office/drawing/2014/main" id="{17EF3463-279C-4C91-B80B-E303C3B3001B}"/>
                </a:ext>
              </a:extLst>
            </p:cNvPr>
            <p:cNvSpPr/>
            <p:nvPr/>
          </p:nvSpPr>
          <p:spPr bwMode="auto">
            <a:xfrm>
              <a:off x="8040012" y="2962614"/>
              <a:ext cx="167536" cy="14782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54" y="90"/>
                </a:cxn>
                <a:cxn ang="0">
                  <a:pos x="102" y="0"/>
                </a:cxn>
                <a:cxn ang="0">
                  <a:pos x="0" y="4"/>
                </a:cxn>
              </a:cxnLst>
              <a:rect l="0" t="0" r="r" b="b"/>
              <a:pathLst>
                <a:path w="102" h="90">
                  <a:moveTo>
                    <a:pt x="0" y="4"/>
                  </a:moveTo>
                  <a:lnTo>
                    <a:pt x="54" y="90"/>
                  </a:lnTo>
                  <a:lnTo>
                    <a:pt x="10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iṣľiďe">
              <a:extLst>
                <a:ext uri="{FF2B5EF4-FFF2-40B4-BE49-F238E27FC236}">
                  <a16:creationId xmlns:a16="http://schemas.microsoft.com/office/drawing/2014/main" id="{567522A7-E297-4819-B535-B16F5587D6A1}"/>
                </a:ext>
              </a:extLst>
            </p:cNvPr>
            <p:cNvSpPr/>
            <p:nvPr/>
          </p:nvSpPr>
          <p:spPr bwMode="auto">
            <a:xfrm>
              <a:off x="1777134" y="3982611"/>
              <a:ext cx="49275" cy="57488"/>
            </a:xfrm>
            <a:custGeom>
              <a:avLst/>
              <a:gdLst/>
              <a:ahLst/>
              <a:cxnLst>
                <a:cxn ang="0">
                  <a:pos x="15" y="29"/>
                </a:cxn>
                <a:cxn ang="0">
                  <a:pos x="7" y="24"/>
                </a:cxn>
                <a:cxn ang="0">
                  <a:pos x="2" y="14"/>
                </a:cxn>
                <a:cxn ang="0">
                  <a:pos x="7" y="2"/>
                </a:cxn>
                <a:cxn ang="0">
                  <a:pos x="18" y="7"/>
                </a:cxn>
                <a:cxn ang="0">
                  <a:pos x="23" y="17"/>
                </a:cxn>
                <a:cxn ang="0">
                  <a:pos x="19" y="28"/>
                </a:cxn>
                <a:cxn ang="0">
                  <a:pos x="15" y="29"/>
                </a:cxn>
              </a:cxnLst>
              <a:rect l="0" t="0" r="r" b="b"/>
              <a:pathLst>
                <a:path w="25" h="29">
                  <a:moveTo>
                    <a:pt x="15" y="29"/>
                  </a:moveTo>
                  <a:cubicBezTo>
                    <a:pt x="12" y="29"/>
                    <a:pt x="9" y="27"/>
                    <a:pt x="7" y="24"/>
                  </a:cubicBezTo>
                  <a:cubicBezTo>
                    <a:pt x="6" y="21"/>
                    <a:pt x="4" y="17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ubicBezTo>
                    <a:pt x="19" y="10"/>
                    <a:pt x="21" y="13"/>
                    <a:pt x="23" y="17"/>
                  </a:cubicBezTo>
                  <a:cubicBezTo>
                    <a:pt x="25" y="21"/>
                    <a:pt x="23" y="26"/>
                    <a:pt x="19" y="28"/>
                  </a:cubicBezTo>
                  <a:cubicBezTo>
                    <a:pt x="18" y="29"/>
                    <a:pt x="16" y="29"/>
                    <a:pt x="15" y="29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ï$lidè">
              <a:extLst>
                <a:ext uri="{FF2B5EF4-FFF2-40B4-BE49-F238E27FC236}">
                  <a16:creationId xmlns:a16="http://schemas.microsoft.com/office/drawing/2014/main" id="{E25E0411-AB3C-4921-BF23-668C2317F4DB}"/>
                </a:ext>
              </a:extLst>
            </p:cNvPr>
            <p:cNvSpPr/>
            <p:nvPr/>
          </p:nvSpPr>
          <p:spPr bwMode="auto">
            <a:xfrm>
              <a:off x="1698294" y="2745803"/>
              <a:ext cx="755553" cy="1233523"/>
            </a:xfrm>
            <a:custGeom>
              <a:avLst/>
              <a:gdLst/>
              <a:ahLst/>
              <a:cxnLst>
                <a:cxn ang="0">
                  <a:pos x="25" y="599"/>
                </a:cxn>
                <a:cxn ang="0">
                  <a:pos x="49" y="614"/>
                </a:cxn>
                <a:cxn ang="0">
                  <a:pos x="26" y="583"/>
                </a:cxn>
                <a:cxn ang="0">
                  <a:pos x="19" y="544"/>
                </a:cxn>
                <a:cxn ang="0">
                  <a:pos x="29" y="583"/>
                </a:cxn>
                <a:cxn ang="0">
                  <a:pos x="7" y="532"/>
                </a:cxn>
                <a:cxn ang="0">
                  <a:pos x="21" y="507"/>
                </a:cxn>
                <a:cxn ang="0">
                  <a:pos x="16" y="539"/>
                </a:cxn>
                <a:cxn ang="0">
                  <a:pos x="0" y="463"/>
                </a:cxn>
                <a:cxn ang="0">
                  <a:pos x="18" y="485"/>
                </a:cxn>
                <a:cxn ang="0">
                  <a:pos x="9" y="449"/>
                </a:cxn>
                <a:cxn ang="0">
                  <a:pos x="0" y="436"/>
                </a:cxn>
                <a:cxn ang="0">
                  <a:pos x="18" y="418"/>
                </a:cxn>
                <a:cxn ang="0">
                  <a:pos x="9" y="449"/>
                </a:cxn>
                <a:cxn ang="0">
                  <a:pos x="3" y="394"/>
                </a:cxn>
                <a:cxn ang="0">
                  <a:pos x="23" y="374"/>
                </a:cxn>
                <a:cxn ang="0">
                  <a:pos x="19" y="359"/>
                </a:cxn>
                <a:cxn ang="0">
                  <a:pos x="17" y="326"/>
                </a:cxn>
                <a:cxn ang="0">
                  <a:pos x="28" y="352"/>
                </a:cxn>
                <a:cxn ang="0">
                  <a:pos x="29" y="315"/>
                </a:cxn>
                <a:cxn ang="0">
                  <a:pos x="42" y="278"/>
                </a:cxn>
                <a:cxn ang="0">
                  <a:pos x="32" y="315"/>
                </a:cxn>
                <a:cxn ang="0">
                  <a:pos x="40" y="261"/>
                </a:cxn>
                <a:cxn ang="0">
                  <a:pos x="66" y="248"/>
                </a:cxn>
                <a:cxn ang="0">
                  <a:pos x="69" y="233"/>
                </a:cxn>
                <a:cxn ang="0">
                  <a:pos x="74" y="200"/>
                </a:cxn>
                <a:cxn ang="0">
                  <a:pos x="76" y="229"/>
                </a:cxn>
                <a:cxn ang="0">
                  <a:pos x="89" y="193"/>
                </a:cxn>
                <a:cxn ang="0">
                  <a:pos x="113" y="162"/>
                </a:cxn>
                <a:cxn ang="0">
                  <a:pos x="94" y="195"/>
                </a:cxn>
                <a:cxn ang="0">
                  <a:pos x="116" y="145"/>
                </a:cxn>
                <a:cxn ang="0">
                  <a:pos x="144" y="140"/>
                </a:cxn>
                <a:cxn ang="0">
                  <a:pos x="154" y="127"/>
                </a:cxn>
                <a:cxn ang="0">
                  <a:pos x="166" y="97"/>
                </a:cxn>
                <a:cxn ang="0">
                  <a:pos x="160" y="125"/>
                </a:cxn>
                <a:cxn ang="0">
                  <a:pos x="182" y="95"/>
                </a:cxn>
                <a:cxn ang="0">
                  <a:pos x="214" y="72"/>
                </a:cxn>
                <a:cxn ang="0">
                  <a:pos x="189" y="98"/>
                </a:cxn>
                <a:cxn ang="0">
                  <a:pos x="222" y="57"/>
                </a:cxn>
                <a:cxn ang="0">
                  <a:pos x="250" y="61"/>
                </a:cxn>
                <a:cxn ang="0">
                  <a:pos x="266" y="52"/>
                </a:cxn>
                <a:cxn ang="0">
                  <a:pos x="284" y="26"/>
                </a:cxn>
                <a:cxn ang="0">
                  <a:pos x="270" y="51"/>
                </a:cxn>
                <a:cxn ang="0">
                  <a:pos x="300" y="29"/>
                </a:cxn>
                <a:cxn ang="0">
                  <a:pos x="338" y="17"/>
                </a:cxn>
                <a:cxn ang="0">
                  <a:pos x="308" y="35"/>
                </a:cxn>
                <a:cxn ang="0">
                  <a:pos x="350" y="5"/>
                </a:cxn>
                <a:cxn ang="0">
                  <a:pos x="375" y="17"/>
                </a:cxn>
              </a:cxnLst>
              <a:rect l="0" t="0" r="r" b="b"/>
              <a:pathLst>
                <a:path w="383" h="626">
                  <a:moveTo>
                    <a:pt x="41" y="626"/>
                  </a:moveTo>
                  <a:cubicBezTo>
                    <a:pt x="38" y="626"/>
                    <a:pt x="35" y="624"/>
                    <a:pt x="33" y="621"/>
                  </a:cubicBezTo>
                  <a:cubicBezTo>
                    <a:pt x="30" y="613"/>
                    <a:pt x="28" y="606"/>
                    <a:pt x="25" y="599"/>
                  </a:cubicBezTo>
                  <a:cubicBezTo>
                    <a:pt x="24" y="595"/>
                    <a:pt x="26" y="590"/>
                    <a:pt x="30" y="588"/>
                  </a:cubicBezTo>
                  <a:cubicBezTo>
                    <a:pt x="35" y="587"/>
                    <a:pt x="40" y="589"/>
                    <a:pt x="41" y="593"/>
                  </a:cubicBezTo>
                  <a:cubicBezTo>
                    <a:pt x="44" y="600"/>
                    <a:pt x="46" y="607"/>
                    <a:pt x="49" y="614"/>
                  </a:cubicBezTo>
                  <a:cubicBezTo>
                    <a:pt x="51" y="619"/>
                    <a:pt x="49" y="624"/>
                    <a:pt x="44" y="625"/>
                  </a:cubicBezTo>
                  <a:cubicBezTo>
                    <a:pt x="43" y="626"/>
                    <a:pt x="42" y="626"/>
                    <a:pt x="41" y="626"/>
                  </a:cubicBezTo>
                  <a:close/>
                  <a:moveTo>
                    <a:pt x="26" y="583"/>
                  </a:moveTo>
                  <a:cubicBezTo>
                    <a:pt x="23" y="583"/>
                    <a:pt x="19" y="581"/>
                    <a:pt x="18" y="577"/>
                  </a:cubicBezTo>
                  <a:cubicBezTo>
                    <a:pt x="16" y="570"/>
                    <a:pt x="14" y="562"/>
                    <a:pt x="12" y="555"/>
                  </a:cubicBezTo>
                  <a:cubicBezTo>
                    <a:pt x="11" y="550"/>
                    <a:pt x="14" y="545"/>
                    <a:pt x="19" y="544"/>
                  </a:cubicBezTo>
                  <a:cubicBezTo>
                    <a:pt x="23" y="543"/>
                    <a:pt x="28" y="546"/>
                    <a:pt x="29" y="551"/>
                  </a:cubicBezTo>
                  <a:cubicBezTo>
                    <a:pt x="30" y="558"/>
                    <a:pt x="32" y="565"/>
                    <a:pt x="34" y="572"/>
                  </a:cubicBezTo>
                  <a:cubicBezTo>
                    <a:pt x="36" y="577"/>
                    <a:pt x="33" y="581"/>
                    <a:pt x="29" y="583"/>
                  </a:cubicBezTo>
                  <a:cubicBezTo>
                    <a:pt x="28" y="583"/>
                    <a:pt x="27" y="583"/>
                    <a:pt x="26" y="583"/>
                  </a:cubicBezTo>
                  <a:close/>
                  <a:moveTo>
                    <a:pt x="16" y="539"/>
                  </a:moveTo>
                  <a:cubicBezTo>
                    <a:pt x="12" y="539"/>
                    <a:pt x="8" y="536"/>
                    <a:pt x="7" y="532"/>
                  </a:cubicBezTo>
                  <a:cubicBezTo>
                    <a:pt x="6" y="525"/>
                    <a:pt x="5" y="517"/>
                    <a:pt x="4" y="509"/>
                  </a:cubicBezTo>
                  <a:cubicBezTo>
                    <a:pt x="3" y="505"/>
                    <a:pt x="7" y="500"/>
                    <a:pt x="11" y="500"/>
                  </a:cubicBezTo>
                  <a:cubicBezTo>
                    <a:pt x="16" y="499"/>
                    <a:pt x="20" y="502"/>
                    <a:pt x="21" y="507"/>
                  </a:cubicBezTo>
                  <a:cubicBezTo>
                    <a:pt x="22" y="514"/>
                    <a:pt x="23" y="522"/>
                    <a:pt x="24" y="529"/>
                  </a:cubicBezTo>
                  <a:cubicBezTo>
                    <a:pt x="25" y="534"/>
                    <a:pt x="22" y="538"/>
                    <a:pt x="17" y="539"/>
                  </a:cubicBezTo>
                  <a:cubicBezTo>
                    <a:pt x="17" y="539"/>
                    <a:pt x="16" y="539"/>
                    <a:pt x="16" y="539"/>
                  </a:cubicBezTo>
                  <a:close/>
                  <a:moveTo>
                    <a:pt x="10" y="494"/>
                  </a:moveTo>
                  <a:cubicBezTo>
                    <a:pt x="6" y="494"/>
                    <a:pt x="2" y="491"/>
                    <a:pt x="1" y="486"/>
                  </a:cubicBezTo>
                  <a:cubicBezTo>
                    <a:pt x="1" y="479"/>
                    <a:pt x="0" y="471"/>
                    <a:pt x="0" y="463"/>
                  </a:cubicBezTo>
                  <a:cubicBezTo>
                    <a:pt x="0" y="459"/>
                    <a:pt x="4" y="455"/>
                    <a:pt x="8" y="454"/>
                  </a:cubicBezTo>
                  <a:cubicBezTo>
                    <a:pt x="13" y="454"/>
                    <a:pt x="17" y="458"/>
                    <a:pt x="17" y="463"/>
                  </a:cubicBezTo>
                  <a:cubicBezTo>
                    <a:pt x="17" y="470"/>
                    <a:pt x="18" y="478"/>
                    <a:pt x="18" y="485"/>
                  </a:cubicBezTo>
                  <a:cubicBezTo>
                    <a:pt x="19" y="490"/>
                    <a:pt x="15" y="494"/>
                    <a:pt x="11" y="494"/>
                  </a:cubicBezTo>
                  <a:cubicBezTo>
                    <a:pt x="10" y="494"/>
                    <a:pt x="10" y="494"/>
                    <a:pt x="10" y="494"/>
                  </a:cubicBezTo>
                  <a:close/>
                  <a:moveTo>
                    <a:pt x="9" y="449"/>
                  </a:moveTo>
                  <a:cubicBezTo>
                    <a:pt x="9" y="449"/>
                    <a:pt x="8" y="449"/>
                    <a:pt x="8" y="449"/>
                  </a:cubicBezTo>
                  <a:cubicBezTo>
                    <a:pt x="4" y="449"/>
                    <a:pt x="0" y="445"/>
                    <a:pt x="0" y="4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30"/>
                    <a:pt x="1" y="423"/>
                    <a:pt x="1" y="417"/>
                  </a:cubicBezTo>
                  <a:cubicBezTo>
                    <a:pt x="1" y="412"/>
                    <a:pt x="5" y="409"/>
                    <a:pt x="10" y="409"/>
                  </a:cubicBezTo>
                  <a:cubicBezTo>
                    <a:pt x="15" y="410"/>
                    <a:pt x="18" y="414"/>
                    <a:pt x="18" y="418"/>
                  </a:cubicBezTo>
                  <a:cubicBezTo>
                    <a:pt x="18" y="424"/>
                    <a:pt x="17" y="431"/>
                    <a:pt x="17" y="437"/>
                  </a:cubicBezTo>
                  <a:cubicBezTo>
                    <a:pt x="17" y="440"/>
                    <a:pt x="17" y="440"/>
                    <a:pt x="17" y="440"/>
                  </a:cubicBezTo>
                  <a:cubicBezTo>
                    <a:pt x="17" y="445"/>
                    <a:pt x="13" y="449"/>
                    <a:pt x="9" y="449"/>
                  </a:cubicBezTo>
                  <a:close/>
                  <a:moveTo>
                    <a:pt x="12" y="404"/>
                  </a:moveTo>
                  <a:cubicBezTo>
                    <a:pt x="11" y="404"/>
                    <a:pt x="11" y="404"/>
                    <a:pt x="11" y="404"/>
                  </a:cubicBezTo>
                  <a:cubicBezTo>
                    <a:pt x="6" y="403"/>
                    <a:pt x="3" y="399"/>
                    <a:pt x="3" y="394"/>
                  </a:cubicBezTo>
                  <a:cubicBezTo>
                    <a:pt x="4" y="386"/>
                    <a:pt x="5" y="379"/>
                    <a:pt x="7" y="371"/>
                  </a:cubicBezTo>
                  <a:cubicBezTo>
                    <a:pt x="7" y="367"/>
                    <a:pt x="12" y="364"/>
                    <a:pt x="16" y="364"/>
                  </a:cubicBezTo>
                  <a:cubicBezTo>
                    <a:pt x="21" y="365"/>
                    <a:pt x="24" y="370"/>
                    <a:pt x="23" y="374"/>
                  </a:cubicBezTo>
                  <a:cubicBezTo>
                    <a:pt x="22" y="381"/>
                    <a:pt x="21" y="389"/>
                    <a:pt x="20" y="396"/>
                  </a:cubicBezTo>
                  <a:cubicBezTo>
                    <a:pt x="20" y="400"/>
                    <a:pt x="16" y="404"/>
                    <a:pt x="12" y="404"/>
                  </a:cubicBezTo>
                  <a:close/>
                  <a:moveTo>
                    <a:pt x="19" y="359"/>
                  </a:moveTo>
                  <a:cubicBezTo>
                    <a:pt x="19" y="359"/>
                    <a:pt x="18" y="359"/>
                    <a:pt x="18" y="359"/>
                  </a:cubicBezTo>
                  <a:cubicBezTo>
                    <a:pt x="13" y="358"/>
                    <a:pt x="10" y="353"/>
                    <a:pt x="11" y="349"/>
                  </a:cubicBezTo>
                  <a:cubicBezTo>
                    <a:pt x="13" y="341"/>
                    <a:pt x="15" y="334"/>
                    <a:pt x="17" y="326"/>
                  </a:cubicBezTo>
                  <a:cubicBezTo>
                    <a:pt x="18" y="322"/>
                    <a:pt x="23" y="319"/>
                    <a:pt x="27" y="320"/>
                  </a:cubicBezTo>
                  <a:cubicBezTo>
                    <a:pt x="32" y="322"/>
                    <a:pt x="34" y="326"/>
                    <a:pt x="33" y="331"/>
                  </a:cubicBezTo>
                  <a:cubicBezTo>
                    <a:pt x="31" y="338"/>
                    <a:pt x="29" y="345"/>
                    <a:pt x="28" y="352"/>
                  </a:cubicBezTo>
                  <a:cubicBezTo>
                    <a:pt x="27" y="356"/>
                    <a:pt x="23" y="359"/>
                    <a:pt x="19" y="359"/>
                  </a:cubicBezTo>
                  <a:close/>
                  <a:moveTo>
                    <a:pt x="32" y="315"/>
                  </a:moveTo>
                  <a:cubicBezTo>
                    <a:pt x="31" y="315"/>
                    <a:pt x="30" y="315"/>
                    <a:pt x="29" y="315"/>
                  </a:cubicBezTo>
                  <a:cubicBezTo>
                    <a:pt x="24" y="313"/>
                    <a:pt x="22" y="309"/>
                    <a:pt x="24" y="304"/>
                  </a:cubicBezTo>
                  <a:cubicBezTo>
                    <a:pt x="26" y="297"/>
                    <a:pt x="29" y="290"/>
                    <a:pt x="31" y="282"/>
                  </a:cubicBezTo>
                  <a:cubicBezTo>
                    <a:pt x="33" y="278"/>
                    <a:pt x="38" y="276"/>
                    <a:pt x="42" y="278"/>
                  </a:cubicBezTo>
                  <a:cubicBezTo>
                    <a:pt x="47" y="279"/>
                    <a:pt x="49" y="284"/>
                    <a:pt x="47" y="289"/>
                  </a:cubicBezTo>
                  <a:cubicBezTo>
                    <a:pt x="45" y="295"/>
                    <a:pt x="42" y="303"/>
                    <a:pt x="40" y="310"/>
                  </a:cubicBezTo>
                  <a:cubicBezTo>
                    <a:pt x="38" y="313"/>
                    <a:pt x="35" y="315"/>
                    <a:pt x="32" y="315"/>
                  </a:cubicBezTo>
                  <a:close/>
                  <a:moveTo>
                    <a:pt x="48" y="273"/>
                  </a:moveTo>
                  <a:cubicBezTo>
                    <a:pt x="47" y="273"/>
                    <a:pt x="46" y="273"/>
                    <a:pt x="45" y="272"/>
                  </a:cubicBezTo>
                  <a:cubicBezTo>
                    <a:pt x="40" y="270"/>
                    <a:pt x="38" y="265"/>
                    <a:pt x="40" y="261"/>
                  </a:cubicBezTo>
                  <a:cubicBezTo>
                    <a:pt x="44" y="254"/>
                    <a:pt x="47" y="247"/>
                    <a:pt x="50" y="240"/>
                  </a:cubicBezTo>
                  <a:cubicBezTo>
                    <a:pt x="53" y="236"/>
                    <a:pt x="58" y="234"/>
                    <a:pt x="62" y="237"/>
                  </a:cubicBezTo>
                  <a:cubicBezTo>
                    <a:pt x="66" y="239"/>
                    <a:pt x="68" y="244"/>
                    <a:pt x="66" y="248"/>
                  </a:cubicBezTo>
                  <a:cubicBezTo>
                    <a:pt x="62" y="255"/>
                    <a:pt x="59" y="261"/>
                    <a:pt x="56" y="268"/>
                  </a:cubicBezTo>
                  <a:cubicBezTo>
                    <a:pt x="54" y="271"/>
                    <a:pt x="51" y="273"/>
                    <a:pt x="48" y="273"/>
                  </a:cubicBezTo>
                  <a:close/>
                  <a:moveTo>
                    <a:pt x="69" y="233"/>
                  </a:moveTo>
                  <a:cubicBezTo>
                    <a:pt x="67" y="233"/>
                    <a:pt x="66" y="232"/>
                    <a:pt x="65" y="232"/>
                  </a:cubicBezTo>
                  <a:cubicBezTo>
                    <a:pt x="61" y="229"/>
                    <a:pt x="59" y="224"/>
                    <a:pt x="62" y="220"/>
                  </a:cubicBezTo>
                  <a:cubicBezTo>
                    <a:pt x="65" y="213"/>
                    <a:pt x="69" y="207"/>
                    <a:pt x="74" y="200"/>
                  </a:cubicBezTo>
                  <a:cubicBezTo>
                    <a:pt x="76" y="196"/>
                    <a:pt x="81" y="195"/>
                    <a:pt x="85" y="198"/>
                  </a:cubicBezTo>
                  <a:cubicBezTo>
                    <a:pt x="89" y="200"/>
                    <a:pt x="90" y="206"/>
                    <a:pt x="88" y="210"/>
                  </a:cubicBezTo>
                  <a:cubicBezTo>
                    <a:pt x="84" y="216"/>
                    <a:pt x="80" y="222"/>
                    <a:pt x="76" y="229"/>
                  </a:cubicBezTo>
                  <a:cubicBezTo>
                    <a:pt x="75" y="231"/>
                    <a:pt x="72" y="233"/>
                    <a:pt x="69" y="233"/>
                  </a:cubicBezTo>
                  <a:close/>
                  <a:moveTo>
                    <a:pt x="94" y="195"/>
                  </a:moveTo>
                  <a:cubicBezTo>
                    <a:pt x="92" y="195"/>
                    <a:pt x="90" y="194"/>
                    <a:pt x="89" y="193"/>
                  </a:cubicBezTo>
                  <a:cubicBezTo>
                    <a:pt x="85" y="190"/>
                    <a:pt x="84" y="185"/>
                    <a:pt x="87" y="181"/>
                  </a:cubicBezTo>
                  <a:cubicBezTo>
                    <a:pt x="91" y="175"/>
                    <a:pt x="96" y="169"/>
                    <a:pt x="101" y="163"/>
                  </a:cubicBezTo>
                  <a:cubicBezTo>
                    <a:pt x="104" y="159"/>
                    <a:pt x="109" y="159"/>
                    <a:pt x="113" y="162"/>
                  </a:cubicBezTo>
                  <a:cubicBezTo>
                    <a:pt x="116" y="165"/>
                    <a:pt x="117" y="170"/>
                    <a:pt x="114" y="174"/>
                  </a:cubicBezTo>
                  <a:cubicBezTo>
                    <a:pt x="109" y="179"/>
                    <a:pt x="105" y="185"/>
                    <a:pt x="101" y="191"/>
                  </a:cubicBezTo>
                  <a:cubicBezTo>
                    <a:pt x="99" y="194"/>
                    <a:pt x="96" y="195"/>
                    <a:pt x="94" y="195"/>
                  </a:cubicBezTo>
                  <a:close/>
                  <a:moveTo>
                    <a:pt x="122" y="159"/>
                  </a:moveTo>
                  <a:cubicBezTo>
                    <a:pt x="120" y="159"/>
                    <a:pt x="118" y="159"/>
                    <a:pt x="116" y="157"/>
                  </a:cubicBezTo>
                  <a:cubicBezTo>
                    <a:pt x="113" y="154"/>
                    <a:pt x="113" y="149"/>
                    <a:pt x="116" y="145"/>
                  </a:cubicBezTo>
                  <a:cubicBezTo>
                    <a:pt x="121" y="140"/>
                    <a:pt x="126" y="134"/>
                    <a:pt x="132" y="128"/>
                  </a:cubicBezTo>
                  <a:cubicBezTo>
                    <a:pt x="135" y="125"/>
                    <a:pt x="140" y="125"/>
                    <a:pt x="144" y="128"/>
                  </a:cubicBezTo>
                  <a:cubicBezTo>
                    <a:pt x="147" y="132"/>
                    <a:pt x="147" y="137"/>
                    <a:pt x="144" y="140"/>
                  </a:cubicBezTo>
                  <a:cubicBezTo>
                    <a:pt x="138" y="146"/>
                    <a:pt x="133" y="151"/>
                    <a:pt x="128" y="157"/>
                  </a:cubicBezTo>
                  <a:cubicBezTo>
                    <a:pt x="127" y="158"/>
                    <a:pt x="124" y="159"/>
                    <a:pt x="122" y="159"/>
                  </a:cubicBezTo>
                  <a:close/>
                  <a:moveTo>
                    <a:pt x="154" y="127"/>
                  </a:moveTo>
                  <a:cubicBezTo>
                    <a:pt x="152" y="127"/>
                    <a:pt x="149" y="126"/>
                    <a:pt x="148" y="124"/>
                  </a:cubicBezTo>
                  <a:cubicBezTo>
                    <a:pt x="144" y="121"/>
                    <a:pt x="145" y="116"/>
                    <a:pt x="148" y="112"/>
                  </a:cubicBezTo>
                  <a:cubicBezTo>
                    <a:pt x="154" y="107"/>
                    <a:pt x="160" y="102"/>
                    <a:pt x="166" y="97"/>
                  </a:cubicBezTo>
                  <a:cubicBezTo>
                    <a:pt x="169" y="94"/>
                    <a:pt x="175" y="95"/>
                    <a:pt x="178" y="98"/>
                  </a:cubicBezTo>
                  <a:cubicBezTo>
                    <a:pt x="180" y="102"/>
                    <a:pt x="180" y="107"/>
                    <a:pt x="176" y="110"/>
                  </a:cubicBezTo>
                  <a:cubicBezTo>
                    <a:pt x="171" y="115"/>
                    <a:pt x="165" y="120"/>
                    <a:pt x="160" y="125"/>
                  </a:cubicBezTo>
                  <a:cubicBezTo>
                    <a:pt x="158" y="126"/>
                    <a:pt x="156" y="127"/>
                    <a:pt x="154" y="127"/>
                  </a:cubicBezTo>
                  <a:close/>
                  <a:moveTo>
                    <a:pt x="189" y="98"/>
                  </a:moveTo>
                  <a:cubicBezTo>
                    <a:pt x="186" y="98"/>
                    <a:pt x="184" y="97"/>
                    <a:pt x="182" y="95"/>
                  </a:cubicBezTo>
                  <a:cubicBezTo>
                    <a:pt x="179" y="91"/>
                    <a:pt x="180" y="86"/>
                    <a:pt x="184" y="83"/>
                  </a:cubicBezTo>
                  <a:cubicBezTo>
                    <a:pt x="190" y="78"/>
                    <a:pt x="196" y="74"/>
                    <a:pt x="203" y="70"/>
                  </a:cubicBezTo>
                  <a:cubicBezTo>
                    <a:pt x="206" y="67"/>
                    <a:pt x="212" y="68"/>
                    <a:pt x="214" y="72"/>
                  </a:cubicBezTo>
                  <a:cubicBezTo>
                    <a:pt x="217" y="76"/>
                    <a:pt x="216" y="81"/>
                    <a:pt x="212" y="84"/>
                  </a:cubicBezTo>
                  <a:cubicBezTo>
                    <a:pt x="206" y="88"/>
                    <a:pt x="200" y="92"/>
                    <a:pt x="194" y="97"/>
                  </a:cubicBezTo>
                  <a:cubicBezTo>
                    <a:pt x="192" y="98"/>
                    <a:pt x="191" y="98"/>
                    <a:pt x="189" y="98"/>
                  </a:cubicBezTo>
                  <a:close/>
                  <a:moveTo>
                    <a:pt x="226" y="73"/>
                  </a:moveTo>
                  <a:cubicBezTo>
                    <a:pt x="223" y="73"/>
                    <a:pt x="221" y="72"/>
                    <a:pt x="219" y="69"/>
                  </a:cubicBezTo>
                  <a:cubicBezTo>
                    <a:pt x="217" y="65"/>
                    <a:pt x="218" y="60"/>
                    <a:pt x="222" y="57"/>
                  </a:cubicBezTo>
                  <a:cubicBezTo>
                    <a:pt x="229" y="53"/>
                    <a:pt x="235" y="50"/>
                    <a:pt x="242" y="46"/>
                  </a:cubicBezTo>
                  <a:cubicBezTo>
                    <a:pt x="246" y="44"/>
                    <a:pt x="251" y="45"/>
                    <a:pt x="254" y="49"/>
                  </a:cubicBezTo>
                  <a:cubicBezTo>
                    <a:pt x="256" y="54"/>
                    <a:pt x="254" y="59"/>
                    <a:pt x="250" y="61"/>
                  </a:cubicBezTo>
                  <a:cubicBezTo>
                    <a:pt x="244" y="64"/>
                    <a:pt x="237" y="68"/>
                    <a:pt x="231" y="72"/>
                  </a:cubicBezTo>
                  <a:cubicBezTo>
                    <a:pt x="229" y="73"/>
                    <a:pt x="228" y="73"/>
                    <a:pt x="226" y="73"/>
                  </a:cubicBezTo>
                  <a:close/>
                  <a:moveTo>
                    <a:pt x="266" y="52"/>
                  </a:moveTo>
                  <a:cubicBezTo>
                    <a:pt x="263" y="52"/>
                    <a:pt x="260" y="50"/>
                    <a:pt x="259" y="47"/>
                  </a:cubicBezTo>
                  <a:cubicBezTo>
                    <a:pt x="257" y="43"/>
                    <a:pt x="258" y="38"/>
                    <a:pt x="263" y="36"/>
                  </a:cubicBezTo>
                  <a:cubicBezTo>
                    <a:pt x="270" y="32"/>
                    <a:pt x="277" y="29"/>
                    <a:pt x="284" y="26"/>
                  </a:cubicBezTo>
                  <a:cubicBezTo>
                    <a:pt x="288" y="25"/>
                    <a:pt x="293" y="27"/>
                    <a:pt x="295" y="31"/>
                  </a:cubicBezTo>
                  <a:cubicBezTo>
                    <a:pt x="297" y="35"/>
                    <a:pt x="295" y="40"/>
                    <a:pt x="290" y="42"/>
                  </a:cubicBezTo>
                  <a:cubicBezTo>
                    <a:pt x="283" y="45"/>
                    <a:pt x="277" y="48"/>
                    <a:pt x="270" y="51"/>
                  </a:cubicBezTo>
                  <a:cubicBezTo>
                    <a:pt x="269" y="52"/>
                    <a:pt x="268" y="52"/>
                    <a:pt x="266" y="52"/>
                  </a:cubicBezTo>
                  <a:close/>
                  <a:moveTo>
                    <a:pt x="308" y="35"/>
                  </a:moveTo>
                  <a:cubicBezTo>
                    <a:pt x="305" y="35"/>
                    <a:pt x="301" y="33"/>
                    <a:pt x="300" y="29"/>
                  </a:cubicBezTo>
                  <a:cubicBezTo>
                    <a:pt x="299" y="25"/>
                    <a:pt x="301" y="20"/>
                    <a:pt x="305" y="18"/>
                  </a:cubicBezTo>
                  <a:cubicBezTo>
                    <a:pt x="313" y="16"/>
                    <a:pt x="320" y="13"/>
                    <a:pt x="327" y="11"/>
                  </a:cubicBezTo>
                  <a:cubicBezTo>
                    <a:pt x="332" y="10"/>
                    <a:pt x="337" y="12"/>
                    <a:pt x="338" y="17"/>
                  </a:cubicBezTo>
                  <a:cubicBezTo>
                    <a:pt x="339" y="21"/>
                    <a:pt x="337" y="26"/>
                    <a:pt x="332" y="27"/>
                  </a:cubicBezTo>
                  <a:cubicBezTo>
                    <a:pt x="325" y="30"/>
                    <a:pt x="318" y="32"/>
                    <a:pt x="311" y="34"/>
                  </a:cubicBezTo>
                  <a:cubicBezTo>
                    <a:pt x="310" y="35"/>
                    <a:pt x="309" y="35"/>
                    <a:pt x="308" y="35"/>
                  </a:cubicBezTo>
                  <a:close/>
                  <a:moveTo>
                    <a:pt x="352" y="22"/>
                  </a:moveTo>
                  <a:cubicBezTo>
                    <a:pt x="348" y="22"/>
                    <a:pt x="344" y="19"/>
                    <a:pt x="343" y="15"/>
                  </a:cubicBezTo>
                  <a:cubicBezTo>
                    <a:pt x="342" y="11"/>
                    <a:pt x="345" y="6"/>
                    <a:pt x="350" y="5"/>
                  </a:cubicBezTo>
                  <a:cubicBezTo>
                    <a:pt x="357" y="3"/>
                    <a:pt x="365" y="2"/>
                    <a:pt x="372" y="0"/>
                  </a:cubicBezTo>
                  <a:cubicBezTo>
                    <a:pt x="377" y="0"/>
                    <a:pt x="381" y="3"/>
                    <a:pt x="382" y="7"/>
                  </a:cubicBezTo>
                  <a:cubicBezTo>
                    <a:pt x="383" y="12"/>
                    <a:pt x="380" y="16"/>
                    <a:pt x="375" y="17"/>
                  </a:cubicBezTo>
                  <a:cubicBezTo>
                    <a:pt x="368" y="18"/>
                    <a:pt x="361" y="20"/>
                    <a:pt x="354" y="22"/>
                  </a:cubicBezTo>
                  <a:cubicBezTo>
                    <a:pt x="353" y="22"/>
                    <a:pt x="352" y="22"/>
                    <a:pt x="352" y="22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ís1îdê">
              <a:extLst>
                <a:ext uri="{FF2B5EF4-FFF2-40B4-BE49-F238E27FC236}">
                  <a16:creationId xmlns:a16="http://schemas.microsoft.com/office/drawing/2014/main" id="{A3C7DE1D-2903-49DB-B05D-0D32455E4A21}"/>
                </a:ext>
              </a:extLst>
            </p:cNvPr>
            <p:cNvSpPr/>
            <p:nvPr/>
          </p:nvSpPr>
          <p:spPr bwMode="auto">
            <a:xfrm>
              <a:off x="2460417" y="2735948"/>
              <a:ext cx="59130" cy="37778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" y="11"/>
                </a:cxn>
                <a:cxn ang="0">
                  <a:pos x="8" y="2"/>
                </a:cxn>
                <a:cxn ang="0">
                  <a:pos x="20" y="0"/>
                </a:cxn>
                <a:cxn ang="0">
                  <a:pos x="29" y="8"/>
                </a:cxn>
                <a:cxn ang="0">
                  <a:pos x="22" y="17"/>
                </a:cxn>
                <a:cxn ang="0">
                  <a:pos x="11" y="19"/>
                </a:cxn>
                <a:cxn ang="0">
                  <a:pos x="9" y="19"/>
                </a:cxn>
              </a:cxnLst>
              <a:rect l="0" t="0" r="r" b="b"/>
              <a:pathLst>
                <a:path w="30" h="19">
                  <a:moveTo>
                    <a:pt x="9" y="19"/>
                  </a:moveTo>
                  <a:cubicBezTo>
                    <a:pt x="5" y="19"/>
                    <a:pt x="2" y="16"/>
                    <a:pt x="1" y="11"/>
                  </a:cubicBezTo>
                  <a:cubicBezTo>
                    <a:pt x="0" y="7"/>
                    <a:pt x="4" y="2"/>
                    <a:pt x="8" y="2"/>
                  </a:cubicBezTo>
                  <a:cubicBezTo>
                    <a:pt x="12" y="1"/>
                    <a:pt x="16" y="1"/>
                    <a:pt x="20" y="0"/>
                  </a:cubicBezTo>
                  <a:cubicBezTo>
                    <a:pt x="24" y="0"/>
                    <a:pt x="29" y="3"/>
                    <a:pt x="29" y="8"/>
                  </a:cubicBezTo>
                  <a:cubicBezTo>
                    <a:pt x="30" y="13"/>
                    <a:pt x="26" y="17"/>
                    <a:pt x="22" y="17"/>
                  </a:cubicBezTo>
                  <a:cubicBezTo>
                    <a:pt x="18" y="18"/>
                    <a:pt x="14" y="18"/>
                    <a:pt x="11" y="19"/>
                  </a:cubicBezTo>
                  <a:cubicBezTo>
                    <a:pt x="10" y="19"/>
                    <a:pt x="10" y="19"/>
                    <a:pt x="9" y="19"/>
                  </a:cubicBez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ŝļíḓè">
              <a:extLst>
                <a:ext uri="{FF2B5EF4-FFF2-40B4-BE49-F238E27FC236}">
                  <a16:creationId xmlns:a16="http://schemas.microsoft.com/office/drawing/2014/main" id="{32DA306B-A858-44FB-AD8B-0C05D74A7FA5}"/>
                </a:ext>
              </a:extLst>
            </p:cNvPr>
            <p:cNvSpPr/>
            <p:nvPr/>
          </p:nvSpPr>
          <p:spPr bwMode="auto">
            <a:xfrm>
              <a:off x="2473557" y="2670248"/>
              <a:ext cx="149468" cy="167536"/>
            </a:xfrm>
            <a:custGeom>
              <a:avLst/>
              <a:gdLst/>
              <a:ahLst/>
              <a:cxnLst>
                <a:cxn ang="0">
                  <a:pos x="4" y="102"/>
                </a:cxn>
                <a:cxn ang="0">
                  <a:pos x="91" y="47"/>
                </a:cxn>
                <a:cxn ang="0">
                  <a:pos x="0" y="0"/>
                </a:cxn>
                <a:cxn ang="0">
                  <a:pos x="4" y="102"/>
                </a:cxn>
              </a:cxnLst>
              <a:rect l="0" t="0" r="r" b="b"/>
              <a:pathLst>
                <a:path w="91" h="102">
                  <a:moveTo>
                    <a:pt x="4" y="102"/>
                  </a:moveTo>
                  <a:lnTo>
                    <a:pt x="91" y="47"/>
                  </a:lnTo>
                  <a:lnTo>
                    <a:pt x="0" y="0"/>
                  </a:lnTo>
                  <a:lnTo>
                    <a:pt x="4" y="10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4" name="49dd8653-174d-436d-8999-1f827691341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EE68C7AE-F784-4CEA-8005-F434581715E2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6194789" y="2508319"/>
              <a:ext cx="1327834" cy="1265694"/>
              <a:chOff x="3516313" y="968375"/>
              <a:chExt cx="5156200" cy="4914901"/>
            </a:xfrm>
          </p:grpSpPr>
          <p:sp>
            <p:nvSpPr>
              <p:cNvPr id="74" name="îṥľíďe">
                <a:extLst>
                  <a:ext uri="{FF2B5EF4-FFF2-40B4-BE49-F238E27FC236}">
                    <a16:creationId xmlns:a16="http://schemas.microsoft.com/office/drawing/2014/main" id="{716E36A9-3C05-4028-8B34-D64BE640028D}"/>
                  </a:ext>
                </a:extLst>
              </p:cNvPr>
              <p:cNvSpPr/>
              <p:nvPr/>
            </p:nvSpPr>
            <p:spPr bwMode="auto">
              <a:xfrm>
                <a:off x="3529013" y="1409700"/>
                <a:ext cx="5143500" cy="4108450"/>
              </a:xfrm>
              <a:custGeom>
                <a:avLst/>
                <a:gdLst>
                  <a:gd name="T0" fmla="*/ 1544 w 1558"/>
                  <a:gd name="T1" fmla="*/ 0 h 1247"/>
                  <a:gd name="T2" fmla="*/ 1505 w 1558"/>
                  <a:gd name="T3" fmla="*/ 32 h 1247"/>
                  <a:gd name="T4" fmla="*/ 1292 w 1558"/>
                  <a:gd name="T5" fmla="*/ 241 h 1247"/>
                  <a:gd name="T6" fmla="*/ 1416 w 1558"/>
                  <a:gd name="T7" fmla="*/ 284 h 1247"/>
                  <a:gd name="T8" fmla="*/ 1414 w 1558"/>
                  <a:gd name="T9" fmla="*/ 290 h 1247"/>
                  <a:gd name="T10" fmla="*/ 1390 w 1558"/>
                  <a:gd name="T11" fmla="*/ 345 h 1247"/>
                  <a:gd name="T12" fmla="*/ 1365 w 1558"/>
                  <a:gd name="T13" fmla="*/ 398 h 1247"/>
                  <a:gd name="T14" fmla="*/ 1233 w 1558"/>
                  <a:gd name="T15" fmla="*/ 594 h 1247"/>
                  <a:gd name="T16" fmla="*/ 1072 w 1558"/>
                  <a:gd name="T17" fmla="*/ 765 h 1247"/>
                  <a:gd name="T18" fmla="*/ 984 w 1558"/>
                  <a:gd name="T19" fmla="*/ 842 h 1247"/>
                  <a:gd name="T20" fmla="*/ 961 w 1558"/>
                  <a:gd name="T21" fmla="*/ 860 h 1247"/>
                  <a:gd name="T22" fmla="*/ 950 w 1558"/>
                  <a:gd name="T23" fmla="*/ 869 h 1247"/>
                  <a:gd name="T24" fmla="*/ 938 w 1558"/>
                  <a:gd name="T25" fmla="*/ 878 h 1247"/>
                  <a:gd name="T26" fmla="*/ 915 w 1558"/>
                  <a:gd name="T27" fmla="*/ 896 h 1247"/>
                  <a:gd name="T28" fmla="*/ 903 w 1558"/>
                  <a:gd name="T29" fmla="*/ 904 h 1247"/>
                  <a:gd name="T30" fmla="*/ 892 w 1558"/>
                  <a:gd name="T31" fmla="*/ 913 h 1247"/>
                  <a:gd name="T32" fmla="*/ 693 w 1558"/>
                  <a:gd name="T33" fmla="*/ 997 h 1247"/>
                  <a:gd name="T34" fmla="*/ 471 w 1558"/>
                  <a:gd name="T35" fmla="*/ 1030 h 1247"/>
                  <a:gd name="T36" fmla="*/ 242 w 1558"/>
                  <a:gd name="T37" fmla="*/ 1030 h 1247"/>
                  <a:gd name="T38" fmla="*/ 127 w 1558"/>
                  <a:gd name="T39" fmla="*/ 1021 h 1247"/>
                  <a:gd name="T40" fmla="*/ 71 w 1558"/>
                  <a:gd name="T41" fmla="*/ 1015 h 1247"/>
                  <a:gd name="T42" fmla="*/ 43 w 1558"/>
                  <a:gd name="T43" fmla="*/ 1011 h 1247"/>
                  <a:gd name="T44" fmla="*/ 29 w 1558"/>
                  <a:gd name="T45" fmla="*/ 1009 h 1247"/>
                  <a:gd name="T46" fmla="*/ 22 w 1558"/>
                  <a:gd name="T47" fmla="*/ 1008 h 1247"/>
                  <a:gd name="T48" fmla="*/ 19 w 1558"/>
                  <a:gd name="T49" fmla="*/ 1007 h 1247"/>
                  <a:gd name="T50" fmla="*/ 0 w 1558"/>
                  <a:gd name="T51" fmla="*/ 1003 h 1247"/>
                  <a:gd name="T52" fmla="*/ 0 w 1558"/>
                  <a:gd name="T53" fmla="*/ 1246 h 1247"/>
                  <a:gd name="T54" fmla="*/ 0 w 1558"/>
                  <a:gd name="T55" fmla="*/ 1246 h 1247"/>
                  <a:gd name="T56" fmla="*/ 9 w 1558"/>
                  <a:gd name="T57" fmla="*/ 1246 h 1247"/>
                  <a:gd name="T58" fmla="*/ 25 w 1558"/>
                  <a:gd name="T59" fmla="*/ 1246 h 1247"/>
                  <a:gd name="T60" fmla="*/ 57 w 1558"/>
                  <a:gd name="T61" fmla="*/ 1247 h 1247"/>
                  <a:gd name="T62" fmla="*/ 120 w 1558"/>
                  <a:gd name="T63" fmla="*/ 1246 h 1247"/>
                  <a:gd name="T64" fmla="*/ 245 w 1558"/>
                  <a:gd name="T65" fmla="*/ 1239 h 1247"/>
                  <a:gd name="T66" fmla="*/ 494 w 1558"/>
                  <a:gd name="T67" fmla="*/ 1206 h 1247"/>
                  <a:gd name="T68" fmla="*/ 739 w 1558"/>
                  <a:gd name="T69" fmla="*/ 1136 h 1247"/>
                  <a:gd name="T70" fmla="*/ 798 w 1558"/>
                  <a:gd name="T71" fmla="*/ 1110 h 1247"/>
                  <a:gd name="T72" fmla="*/ 856 w 1558"/>
                  <a:gd name="T73" fmla="*/ 1080 h 1247"/>
                  <a:gd name="T74" fmla="*/ 912 w 1558"/>
                  <a:gd name="T75" fmla="*/ 1044 h 1247"/>
                  <a:gd name="T76" fmla="*/ 964 w 1558"/>
                  <a:gd name="T77" fmla="*/ 1002 h 1247"/>
                  <a:gd name="T78" fmla="*/ 975 w 1558"/>
                  <a:gd name="T79" fmla="*/ 991 h 1247"/>
                  <a:gd name="T80" fmla="*/ 987 w 1558"/>
                  <a:gd name="T81" fmla="*/ 981 h 1247"/>
                  <a:gd name="T82" fmla="*/ 1009 w 1558"/>
                  <a:gd name="T83" fmla="*/ 959 h 1247"/>
                  <a:gd name="T84" fmla="*/ 1020 w 1558"/>
                  <a:gd name="T85" fmla="*/ 949 h 1247"/>
                  <a:gd name="T86" fmla="*/ 1031 w 1558"/>
                  <a:gd name="T87" fmla="*/ 938 h 1247"/>
                  <a:gd name="T88" fmla="*/ 1052 w 1558"/>
                  <a:gd name="T89" fmla="*/ 916 h 1247"/>
                  <a:gd name="T90" fmla="*/ 1135 w 1558"/>
                  <a:gd name="T91" fmla="*/ 824 h 1247"/>
                  <a:gd name="T92" fmla="*/ 1280 w 1558"/>
                  <a:gd name="T93" fmla="*/ 627 h 1247"/>
                  <a:gd name="T94" fmla="*/ 1391 w 1558"/>
                  <a:gd name="T95" fmla="*/ 410 h 1247"/>
                  <a:gd name="T96" fmla="*/ 1410 w 1558"/>
                  <a:gd name="T97" fmla="*/ 353 h 1247"/>
                  <a:gd name="T98" fmla="*/ 1427 w 1558"/>
                  <a:gd name="T99" fmla="*/ 295 h 1247"/>
                  <a:gd name="T100" fmla="*/ 1429 w 1558"/>
                  <a:gd name="T101" fmla="*/ 289 h 1247"/>
                  <a:gd name="T102" fmla="*/ 1558 w 1558"/>
                  <a:gd name="T103" fmla="*/ 333 h 1247"/>
                  <a:gd name="T104" fmla="*/ 1544 w 1558"/>
                  <a:gd name="T105" fmla="*/ 0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58" h="1247">
                    <a:moveTo>
                      <a:pt x="1544" y="0"/>
                    </a:moveTo>
                    <a:cubicBezTo>
                      <a:pt x="1505" y="32"/>
                      <a:pt x="1505" y="32"/>
                      <a:pt x="1505" y="32"/>
                    </a:cubicBezTo>
                    <a:cubicBezTo>
                      <a:pt x="1292" y="241"/>
                      <a:pt x="1292" y="241"/>
                      <a:pt x="1292" y="241"/>
                    </a:cubicBezTo>
                    <a:cubicBezTo>
                      <a:pt x="1416" y="284"/>
                      <a:pt x="1416" y="284"/>
                      <a:pt x="1416" y="284"/>
                    </a:cubicBezTo>
                    <a:cubicBezTo>
                      <a:pt x="1415" y="286"/>
                      <a:pt x="1414" y="288"/>
                      <a:pt x="1414" y="290"/>
                    </a:cubicBezTo>
                    <a:cubicBezTo>
                      <a:pt x="1406" y="309"/>
                      <a:pt x="1398" y="327"/>
                      <a:pt x="1390" y="345"/>
                    </a:cubicBezTo>
                    <a:cubicBezTo>
                      <a:pt x="1382" y="363"/>
                      <a:pt x="1374" y="381"/>
                      <a:pt x="1365" y="398"/>
                    </a:cubicBezTo>
                    <a:cubicBezTo>
                      <a:pt x="1327" y="468"/>
                      <a:pt x="1282" y="533"/>
                      <a:pt x="1233" y="594"/>
                    </a:cubicBezTo>
                    <a:cubicBezTo>
                      <a:pt x="1183" y="655"/>
                      <a:pt x="1130" y="712"/>
                      <a:pt x="1072" y="765"/>
                    </a:cubicBezTo>
                    <a:cubicBezTo>
                      <a:pt x="1044" y="792"/>
                      <a:pt x="1014" y="817"/>
                      <a:pt x="984" y="842"/>
                    </a:cubicBezTo>
                    <a:cubicBezTo>
                      <a:pt x="977" y="848"/>
                      <a:pt x="969" y="854"/>
                      <a:pt x="961" y="860"/>
                    </a:cubicBezTo>
                    <a:cubicBezTo>
                      <a:pt x="950" y="869"/>
                      <a:pt x="950" y="869"/>
                      <a:pt x="950" y="869"/>
                    </a:cubicBezTo>
                    <a:cubicBezTo>
                      <a:pt x="938" y="878"/>
                      <a:pt x="938" y="878"/>
                      <a:pt x="938" y="878"/>
                    </a:cubicBezTo>
                    <a:cubicBezTo>
                      <a:pt x="931" y="884"/>
                      <a:pt x="923" y="890"/>
                      <a:pt x="915" y="896"/>
                    </a:cubicBezTo>
                    <a:cubicBezTo>
                      <a:pt x="903" y="904"/>
                      <a:pt x="903" y="904"/>
                      <a:pt x="903" y="904"/>
                    </a:cubicBezTo>
                    <a:cubicBezTo>
                      <a:pt x="899" y="907"/>
                      <a:pt x="895" y="910"/>
                      <a:pt x="892" y="913"/>
                    </a:cubicBezTo>
                    <a:cubicBezTo>
                      <a:pt x="834" y="953"/>
                      <a:pt x="765" y="979"/>
                      <a:pt x="693" y="997"/>
                    </a:cubicBezTo>
                    <a:cubicBezTo>
                      <a:pt x="621" y="1015"/>
                      <a:pt x="546" y="1025"/>
                      <a:pt x="471" y="1030"/>
                    </a:cubicBezTo>
                    <a:cubicBezTo>
                      <a:pt x="395" y="1035"/>
                      <a:pt x="318" y="1034"/>
                      <a:pt x="242" y="1030"/>
                    </a:cubicBezTo>
                    <a:cubicBezTo>
                      <a:pt x="204" y="1028"/>
                      <a:pt x="165" y="1025"/>
                      <a:pt x="127" y="1021"/>
                    </a:cubicBezTo>
                    <a:cubicBezTo>
                      <a:pt x="108" y="1019"/>
                      <a:pt x="90" y="1017"/>
                      <a:pt x="71" y="1015"/>
                    </a:cubicBezTo>
                    <a:cubicBezTo>
                      <a:pt x="61" y="1014"/>
                      <a:pt x="52" y="1012"/>
                      <a:pt x="43" y="1011"/>
                    </a:cubicBezTo>
                    <a:cubicBezTo>
                      <a:pt x="29" y="1009"/>
                      <a:pt x="29" y="1009"/>
                      <a:pt x="29" y="1009"/>
                    </a:cubicBezTo>
                    <a:cubicBezTo>
                      <a:pt x="22" y="1008"/>
                      <a:pt x="22" y="1008"/>
                      <a:pt x="22" y="1008"/>
                    </a:cubicBezTo>
                    <a:cubicBezTo>
                      <a:pt x="19" y="1007"/>
                      <a:pt x="19" y="1007"/>
                      <a:pt x="19" y="1007"/>
                    </a:cubicBezTo>
                    <a:cubicBezTo>
                      <a:pt x="19" y="1007"/>
                      <a:pt x="8" y="1005"/>
                      <a:pt x="0" y="1003"/>
                    </a:cubicBezTo>
                    <a:cubicBezTo>
                      <a:pt x="0" y="1246"/>
                      <a:pt x="0" y="1246"/>
                      <a:pt x="0" y="1246"/>
                    </a:cubicBezTo>
                    <a:cubicBezTo>
                      <a:pt x="0" y="1246"/>
                      <a:pt x="0" y="1246"/>
                      <a:pt x="0" y="1246"/>
                    </a:cubicBezTo>
                    <a:cubicBezTo>
                      <a:pt x="9" y="1246"/>
                      <a:pt x="9" y="1246"/>
                      <a:pt x="9" y="1246"/>
                    </a:cubicBezTo>
                    <a:cubicBezTo>
                      <a:pt x="25" y="1246"/>
                      <a:pt x="25" y="1246"/>
                      <a:pt x="25" y="1246"/>
                    </a:cubicBezTo>
                    <a:cubicBezTo>
                      <a:pt x="36" y="1246"/>
                      <a:pt x="46" y="1247"/>
                      <a:pt x="57" y="1247"/>
                    </a:cubicBezTo>
                    <a:cubicBezTo>
                      <a:pt x="78" y="1246"/>
                      <a:pt x="99" y="1246"/>
                      <a:pt x="120" y="1246"/>
                    </a:cubicBezTo>
                    <a:cubicBezTo>
                      <a:pt x="162" y="1244"/>
                      <a:pt x="203" y="1242"/>
                      <a:pt x="245" y="1239"/>
                    </a:cubicBezTo>
                    <a:cubicBezTo>
                      <a:pt x="328" y="1232"/>
                      <a:pt x="411" y="1222"/>
                      <a:pt x="494" y="1206"/>
                    </a:cubicBezTo>
                    <a:cubicBezTo>
                      <a:pt x="576" y="1189"/>
                      <a:pt x="659" y="1168"/>
                      <a:pt x="739" y="1136"/>
                    </a:cubicBezTo>
                    <a:cubicBezTo>
                      <a:pt x="759" y="1128"/>
                      <a:pt x="779" y="1119"/>
                      <a:pt x="798" y="1110"/>
                    </a:cubicBezTo>
                    <a:cubicBezTo>
                      <a:pt x="818" y="1101"/>
                      <a:pt x="837" y="1091"/>
                      <a:pt x="856" y="1080"/>
                    </a:cubicBezTo>
                    <a:cubicBezTo>
                      <a:pt x="875" y="1069"/>
                      <a:pt x="894" y="1057"/>
                      <a:pt x="912" y="1044"/>
                    </a:cubicBezTo>
                    <a:cubicBezTo>
                      <a:pt x="930" y="1031"/>
                      <a:pt x="947" y="1017"/>
                      <a:pt x="964" y="1002"/>
                    </a:cubicBezTo>
                    <a:cubicBezTo>
                      <a:pt x="968" y="998"/>
                      <a:pt x="972" y="995"/>
                      <a:pt x="975" y="991"/>
                    </a:cubicBezTo>
                    <a:cubicBezTo>
                      <a:pt x="987" y="981"/>
                      <a:pt x="987" y="981"/>
                      <a:pt x="987" y="981"/>
                    </a:cubicBezTo>
                    <a:cubicBezTo>
                      <a:pt x="994" y="974"/>
                      <a:pt x="1001" y="966"/>
                      <a:pt x="1009" y="959"/>
                    </a:cubicBezTo>
                    <a:cubicBezTo>
                      <a:pt x="1020" y="949"/>
                      <a:pt x="1020" y="949"/>
                      <a:pt x="1020" y="949"/>
                    </a:cubicBezTo>
                    <a:cubicBezTo>
                      <a:pt x="1031" y="938"/>
                      <a:pt x="1031" y="938"/>
                      <a:pt x="1031" y="938"/>
                    </a:cubicBezTo>
                    <a:cubicBezTo>
                      <a:pt x="1038" y="930"/>
                      <a:pt x="1045" y="923"/>
                      <a:pt x="1052" y="916"/>
                    </a:cubicBezTo>
                    <a:cubicBezTo>
                      <a:pt x="1081" y="886"/>
                      <a:pt x="1108" y="856"/>
                      <a:pt x="1135" y="824"/>
                    </a:cubicBezTo>
                    <a:cubicBezTo>
                      <a:pt x="1188" y="762"/>
                      <a:pt x="1236" y="696"/>
                      <a:pt x="1280" y="627"/>
                    </a:cubicBezTo>
                    <a:cubicBezTo>
                      <a:pt x="1323" y="558"/>
                      <a:pt x="1361" y="486"/>
                      <a:pt x="1391" y="410"/>
                    </a:cubicBezTo>
                    <a:cubicBezTo>
                      <a:pt x="1398" y="391"/>
                      <a:pt x="1404" y="372"/>
                      <a:pt x="1410" y="353"/>
                    </a:cubicBezTo>
                    <a:cubicBezTo>
                      <a:pt x="1416" y="333"/>
                      <a:pt x="1422" y="314"/>
                      <a:pt x="1427" y="295"/>
                    </a:cubicBezTo>
                    <a:cubicBezTo>
                      <a:pt x="1428" y="293"/>
                      <a:pt x="1428" y="291"/>
                      <a:pt x="1429" y="289"/>
                    </a:cubicBezTo>
                    <a:cubicBezTo>
                      <a:pt x="1558" y="333"/>
                      <a:pt x="1558" y="333"/>
                      <a:pt x="1558" y="333"/>
                    </a:cubicBezTo>
                    <a:lnTo>
                      <a:pt x="1544" y="0"/>
                    </a:ln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ísľîďê">
                <a:extLst>
                  <a:ext uri="{FF2B5EF4-FFF2-40B4-BE49-F238E27FC236}">
                    <a16:creationId xmlns:a16="http://schemas.microsoft.com/office/drawing/2014/main" id="{8004CBCC-84E4-4FF6-B06E-B21E29ACD3C5}"/>
                  </a:ext>
                </a:extLst>
              </p:cNvPr>
              <p:cNvSpPr/>
              <p:nvPr/>
            </p:nvSpPr>
            <p:spPr bwMode="auto">
              <a:xfrm>
                <a:off x="5641976" y="2743200"/>
                <a:ext cx="201613" cy="66675"/>
              </a:xfrm>
              <a:custGeom>
                <a:avLst/>
                <a:gdLst>
                  <a:gd name="T0" fmla="*/ 0 w 61"/>
                  <a:gd name="T1" fmla="*/ 17 h 20"/>
                  <a:gd name="T2" fmla="*/ 61 w 61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1" h="20">
                    <a:moveTo>
                      <a:pt x="0" y="17"/>
                    </a:moveTo>
                    <a:cubicBezTo>
                      <a:pt x="21" y="20"/>
                      <a:pt x="44" y="13"/>
                      <a:pt x="61" y="0"/>
                    </a:cubicBezTo>
                  </a:path>
                </a:pathLst>
              </a:custGeom>
              <a:noFill/>
              <a:ln w="52388" cap="rnd">
                <a:solidFill>
                  <a:srgbClr val="D0DB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îṡḻiḑê">
                <a:extLst>
                  <a:ext uri="{FF2B5EF4-FFF2-40B4-BE49-F238E27FC236}">
                    <a16:creationId xmlns:a16="http://schemas.microsoft.com/office/drawing/2014/main" id="{95BCA2CE-018B-4238-9D04-794D6AD3F260}"/>
                  </a:ext>
                </a:extLst>
              </p:cNvPr>
              <p:cNvSpPr/>
              <p:nvPr/>
            </p:nvSpPr>
            <p:spPr bwMode="auto">
              <a:xfrm>
                <a:off x="3675063" y="3024188"/>
                <a:ext cx="1795463" cy="131763"/>
              </a:xfrm>
              <a:custGeom>
                <a:avLst/>
                <a:gdLst>
                  <a:gd name="T0" fmla="*/ 524 w 544"/>
                  <a:gd name="T1" fmla="*/ 40 h 40"/>
                  <a:gd name="T2" fmla="*/ 20 w 544"/>
                  <a:gd name="T3" fmla="*/ 40 h 40"/>
                  <a:gd name="T4" fmla="*/ 0 w 544"/>
                  <a:gd name="T5" fmla="*/ 20 h 40"/>
                  <a:gd name="T6" fmla="*/ 0 w 544"/>
                  <a:gd name="T7" fmla="*/ 20 h 40"/>
                  <a:gd name="T8" fmla="*/ 20 w 544"/>
                  <a:gd name="T9" fmla="*/ 0 h 40"/>
                  <a:gd name="T10" fmla="*/ 524 w 544"/>
                  <a:gd name="T11" fmla="*/ 0 h 40"/>
                  <a:gd name="T12" fmla="*/ 544 w 544"/>
                  <a:gd name="T13" fmla="*/ 20 h 40"/>
                  <a:gd name="T14" fmla="*/ 544 w 544"/>
                  <a:gd name="T15" fmla="*/ 20 h 40"/>
                  <a:gd name="T16" fmla="*/ 524 w 544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40">
                    <a:moveTo>
                      <a:pt x="524" y="40"/>
                    </a:moveTo>
                    <a:cubicBezTo>
                      <a:pt x="20" y="40"/>
                      <a:pt x="2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9"/>
                      <a:pt x="544" y="20"/>
                    </a:cubicBezTo>
                    <a:cubicBezTo>
                      <a:pt x="544" y="20"/>
                      <a:pt x="544" y="20"/>
                      <a:pt x="544" y="20"/>
                    </a:cubicBezTo>
                    <a:cubicBezTo>
                      <a:pt x="544" y="31"/>
                      <a:pt x="535" y="40"/>
                      <a:pt x="524" y="40"/>
                    </a:cubicBezTo>
                    <a:close/>
                  </a:path>
                </a:pathLst>
              </a:custGeom>
              <a:solidFill>
                <a:srgbClr val="FF7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ïSḷïḋê">
                <a:extLst>
                  <a:ext uri="{FF2B5EF4-FFF2-40B4-BE49-F238E27FC236}">
                    <a16:creationId xmlns:a16="http://schemas.microsoft.com/office/drawing/2014/main" id="{741894F6-7529-446A-8781-34B1DAC167EF}"/>
                  </a:ext>
                </a:extLst>
              </p:cNvPr>
              <p:cNvSpPr/>
              <p:nvPr/>
            </p:nvSpPr>
            <p:spPr bwMode="auto">
              <a:xfrm>
                <a:off x="3675063" y="3260725"/>
                <a:ext cx="1795463" cy="131763"/>
              </a:xfrm>
              <a:custGeom>
                <a:avLst/>
                <a:gdLst>
                  <a:gd name="T0" fmla="*/ 524 w 544"/>
                  <a:gd name="T1" fmla="*/ 40 h 40"/>
                  <a:gd name="T2" fmla="*/ 20 w 544"/>
                  <a:gd name="T3" fmla="*/ 40 h 40"/>
                  <a:gd name="T4" fmla="*/ 0 w 544"/>
                  <a:gd name="T5" fmla="*/ 20 h 40"/>
                  <a:gd name="T6" fmla="*/ 0 w 544"/>
                  <a:gd name="T7" fmla="*/ 20 h 40"/>
                  <a:gd name="T8" fmla="*/ 20 w 544"/>
                  <a:gd name="T9" fmla="*/ 0 h 40"/>
                  <a:gd name="T10" fmla="*/ 524 w 544"/>
                  <a:gd name="T11" fmla="*/ 0 h 40"/>
                  <a:gd name="T12" fmla="*/ 544 w 544"/>
                  <a:gd name="T13" fmla="*/ 20 h 40"/>
                  <a:gd name="T14" fmla="*/ 544 w 544"/>
                  <a:gd name="T15" fmla="*/ 20 h 40"/>
                  <a:gd name="T16" fmla="*/ 524 w 544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40">
                    <a:moveTo>
                      <a:pt x="524" y="40"/>
                    </a:moveTo>
                    <a:cubicBezTo>
                      <a:pt x="20" y="40"/>
                      <a:pt x="2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9"/>
                      <a:pt x="544" y="20"/>
                    </a:cubicBezTo>
                    <a:cubicBezTo>
                      <a:pt x="544" y="20"/>
                      <a:pt x="544" y="20"/>
                      <a:pt x="544" y="20"/>
                    </a:cubicBezTo>
                    <a:cubicBezTo>
                      <a:pt x="544" y="31"/>
                      <a:pt x="535" y="40"/>
                      <a:pt x="524" y="40"/>
                    </a:cubicBezTo>
                    <a:close/>
                  </a:path>
                </a:pathLst>
              </a:custGeom>
              <a:solidFill>
                <a:srgbClr val="FF7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išḻîde">
                <a:extLst>
                  <a:ext uri="{FF2B5EF4-FFF2-40B4-BE49-F238E27FC236}">
                    <a16:creationId xmlns:a16="http://schemas.microsoft.com/office/drawing/2014/main" id="{23FC46F6-77B5-4812-8A38-AF5912B27AFE}"/>
                  </a:ext>
                </a:extLst>
              </p:cNvPr>
              <p:cNvSpPr/>
              <p:nvPr/>
            </p:nvSpPr>
            <p:spPr bwMode="auto">
              <a:xfrm>
                <a:off x="4479926" y="3260725"/>
                <a:ext cx="990600" cy="131763"/>
              </a:xfrm>
              <a:custGeom>
                <a:avLst/>
                <a:gdLst>
                  <a:gd name="T0" fmla="*/ 280 w 300"/>
                  <a:gd name="T1" fmla="*/ 0 h 40"/>
                  <a:gd name="T2" fmla="*/ 0 w 300"/>
                  <a:gd name="T3" fmla="*/ 0 h 40"/>
                  <a:gd name="T4" fmla="*/ 0 w 300"/>
                  <a:gd name="T5" fmla="*/ 40 h 40"/>
                  <a:gd name="T6" fmla="*/ 280 w 300"/>
                  <a:gd name="T7" fmla="*/ 40 h 40"/>
                  <a:gd name="T8" fmla="*/ 300 w 300"/>
                  <a:gd name="T9" fmla="*/ 20 h 40"/>
                  <a:gd name="T10" fmla="*/ 280 w 300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0" h="40">
                    <a:moveTo>
                      <a:pt x="28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80" y="40"/>
                      <a:pt x="280" y="40"/>
                      <a:pt x="280" y="40"/>
                    </a:cubicBezTo>
                    <a:cubicBezTo>
                      <a:pt x="291" y="40"/>
                      <a:pt x="300" y="31"/>
                      <a:pt x="300" y="20"/>
                    </a:cubicBezTo>
                    <a:cubicBezTo>
                      <a:pt x="300" y="9"/>
                      <a:pt x="291" y="0"/>
                      <a:pt x="280" y="0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îṣľiḋê">
                <a:extLst>
                  <a:ext uri="{FF2B5EF4-FFF2-40B4-BE49-F238E27FC236}">
                    <a16:creationId xmlns:a16="http://schemas.microsoft.com/office/drawing/2014/main" id="{BA3549A1-19B2-43E8-936A-EAF22DC03893}"/>
                  </a:ext>
                </a:extLst>
              </p:cNvPr>
              <p:cNvSpPr/>
              <p:nvPr/>
            </p:nvSpPr>
            <p:spPr bwMode="auto">
              <a:xfrm>
                <a:off x="3675063" y="3511550"/>
                <a:ext cx="1795463" cy="131763"/>
              </a:xfrm>
              <a:custGeom>
                <a:avLst/>
                <a:gdLst>
                  <a:gd name="T0" fmla="*/ 524 w 544"/>
                  <a:gd name="T1" fmla="*/ 40 h 40"/>
                  <a:gd name="T2" fmla="*/ 20 w 544"/>
                  <a:gd name="T3" fmla="*/ 40 h 40"/>
                  <a:gd name="T4" fmla="*/ 0 w 544"/>
                  <a:gd name="T5" fmla="*/ 20 h 40"/>
                  <a:gd name="T6" fmla="*/ 0 w 544"/>
                  <a:gd name="T7" fmla="*/ 20 h 40"/>
                  <a:gd name="T8" fmla="*/ 20 w 544"/>
                  <a:gd name="T9" fmla="*/ 0 h 40"/>
                  <a:gd name="T10" fmla="*/ 524 w 544"/>
                  <a:gd name="T11" fmla="*/ 0 h 40"/>
                  <a:gd name="T12" fmla="*/ 544 w 544"/>
                  <a:gd name="T13" fmla="*/ 20 h 40"/>
                  <a:gd name="T14" fmla="*/ 544 w 544"/>
                  <a:gd name="T15" fmla="*/ 20 h 40"/>
                  <a:gd name="T16" fmla="*/ 524 w 544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40">
                    <a:moveTo>
                      <a:pt x="524" y="40"/>
                    </a:moveTo>
                    <a:cubicBezTo>
                      <a:pt x="20" y="40"/>
                      <a:pt x="2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9"/>
                      <a:pt x="544" y="20"/>
                    </a:cubicBezTo>
                    <a:cubicBezTo>
                      <a:pt x="544" y="20"/>
                      <a:pt x="544" y="20"/>
                      <a:pt x="544" y="20"/>
                    </a:cubicBezTo>
                    <a:cubicBezTo>
                      <a:pt x="544" y="31"/>
                      <a:pt x="535" y="40"/>
                      <a:pt x="524" y="40"/>
                    </a:cubicBezTo>
                    <a:close/>
                  </a:path>
                </a:pathLst>
              </a:custGeom>
              <a:solidFill>
                <a:srgbClr val="FF7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ïśḻïḍè">
                <a:extLst>
                  <a:ext uri="{FF2B5EF4-FFF2-40B4-BE49-F238E27FC236}">
                    <a16:creationId xmlns:a16="http://schemas.microsoft.com/office/drawing/2014/main" id="{EF459BAF-E845-4918-8C14-8E540479319B}"/>
                  </a:ext>
                </a:extLst>
              </p:cNvPr>
              <p:cNvSpPr/>
              <p:nvPr/>
            </p:nvSpPr>
            <p:spPr bwMode="auto">
              <a:xfrm>
                <a:off x="4241801" y="3511550"/>
                <a:ext cx="1228725" cy="131763"/>
              </a:xfrm>
              <a:custGeom>
                <a:avLst/>
                <a:gdLst>
                  <a:gd name="T0" fmla="*/ 352 w 372"/>
                  <a:gd name="T1" fmla="*/ 0 h 40"/>
                  <a:gd name="T2" fmla="*/ 0 w 372"/>
                  <a:gd name="T3" fmla="*/ 0 h 40"/>
                  <a:gd name="T4" fmla="*/ 0 w 372"/>
                  <a:gd name="T5" fmla="*/ 40 h 40"/>
                  <a:gd name="T6" fmla="*/ 352 w 372"/>
                  <a:gd name="T7" fmla="*/ 40 h 40"/>
                  <a:gd name="T8" fmla="*/ 372 w 372"/>
                  <a:gd name="T9" fmla="*/ 20 h 40"/>
                  <a:gd name="T10" fmla="*/ 352 w 372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40">
                    <a:moveTo>
                      <a:pt x="35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52" y="40"/>
                      <a:pt x="352" y="40"/>
                      <a:pt x="352" y="40"/>
                    </a:cubicBezTo>
                    <a:cubicBezTo>
                      <a:pt x="363" y="40"/>
                      <a:pt x="372" y="31"/>
                      <a:pt x="372" y="20"/>
                    </a:cubicBezTo>
                    <a:cubicBezTo>
                      <a:pt x="372" y="9"/>
                      <a:pt x="363" y="0"/>
                      <a:pt x="352" y="0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iśļídé">
                <a:extLst>
                  <a:ext uri="{FF2B5EF4-FFF2-40B4-BE49-F238E27FC236}">
                    <a16:creationId xmlns:a16="http://schemas.microsoft.com/office/drawing/2014/main" id="{30A7D111-13CC-4068-B3E5-9FD0D0681E1C}"/>
                  </a:ext>
                </a:extLst>
              </p:cNvPr>
              <p:cNvSpPr/>
              <p:nvPr/>
            </p:nvSpPr>
            <p:spPr bwMode="auto">
              <a:xfrm>
                <a:off x="3675063" y="3775075"/>
                <a:ext cx="1795463" cy="131763"/>
              </a:xfrm>
              <a:custGeom>
                <a:avLst/>
                <a:gdLst>
                  <a:gd name="T0" fmla="*/ 524 w 544"/>
                  <a:gd name="T1" fmla="*/ 40 h 40"/>
                  <a:gd name="T2" fmla="*/ 20 w 544"/>
                  <a:gd name="T3" fmla="*/ 40 h 40"/>
                  <a:gd name="T4" fmla="*/ 0 w 544"/>
                  <a:gd name="T5" fmla="*/ 20 h 40"/>
                  <a:gd name="T6" fmla="*/ 0 w 544"/>
                  <a:gd name="T7" fmla="*/ 20 h 40"/>
                  <a:gd name="T8" fmla="*/ 20 w 544"/>
                  <a:gd name="T9" fmla="*/ 0 h 40"/>
                  <a:gd name="T10" fmla="*/ 524 w 544"/>
                  <a:gd name="T11" fmla="*/ 0 h 40"/>
                  <a:gd name="T12" fmla="*/ 544 w 544"/>
                  <a:gd name="T13" fmla="*/ 20 h 40"/>
                  <a:gd name="T14" fmla="*/ 544 w 544"/>
                  <a:gd name="T15" fmla="*/ 20 h 40"/>
                  <a:gd name="T16" fmla="*/ 524 w 544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40">
                    <a:moveTo>
                      <a:pt x="524" y="40"/>
                    </a:moveTo>
                    <a:cubicBezTo>
                      <a:pt x="20" y="40"/>
                      <a:pt x="2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9"/>
                      <a:pt x="544" y="20"/>
                    </a:cubicBezTo>
                    <a:cubicBezTo>
                      <a:pt x="544" y="20"/>
                      <a:pt x="544" y="20"/>
                      <a:pt x="544" y="20"/>
                    </a:cubicBezTo>
                    <a:cubicBezTo>
                      <a:pt x="544" y="31"/>
                      <a:pt x="535" y="40"/>
                      <a:pt x="524" y="40"/>
                    </a:cubicBezTo>
                    <a:close/>
                  </a:path>
                </a:pathLst>
              </a:custGeom>
              <a:solidFill>
                <a:srgbClr val="FF7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íŝľiḑe">
                <a:extLst>
                  <a:ext uri="{FF2B5EF4-FFF2-40B4-BE49-F238E27FC236}">
                    <a16:creationId xmlns:a16="http://schemas.microsoft.com/office/drawing/2014/main" id="{8E9EA100-8851-467B-B3B0-D433669C5777}"/>
                  </a:ext>
                </a:extLst>
              </p:cNvPr>
              <p:cNvSpPr/>
              <p:nvPr/>
            </p:nvSpPr>
            <p:spPr bwMode="auto">
              <a:xfrm>
                <a:off x="3978276" y="3775075"/>
                <a:ext cx="1492250" cy="131763"/>
              </a:xfrm>
              <a:custGeom>
                <a:avLst/>
                <a:gdLst>
                  <a:gd name="T0" fmla="*/ 432 w 452"/>
                  <a:gd name="T1" fmla="*/ 0 h 40"/>
                  <a:gd name="T2" fmla="*/ 0 w 452"/>
                  <a:gd name="T3" fmla="*/ 0 h 40"/>
                  <a:gd name="T4" fmla="*/ 0 w 452"/>
                  <a:gd name="T5" fmla="*/ 40 h 40"/>
                  <a:gd name="T6" fmla="*/ 432 w 452"/>
                  <a:gd name="T7" fmla="*/ 40 h 40"/>
                  <a:gd name="T8" fmla="*/ 452 w 452"/>
                  <a:gd name="T9" fmla="*/ 20 h 40"/>
                  <a:gd name="T10" fmla="*/ 432 w 452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2" h="40">
                    <a:moveTo>
                      <a:pt x="4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32" y="40"/>
                      <a:pt x="432" y="40"/>
                      <a:pt x="432" y="40"/>
                    </a:cubicBezTo>
                    <a:cubicBezTo>
                      <a:pt x="443" y="40"/>
                      <a:pt x="452" y="31"/>
                      <a:pt x="452" y="20"/>
                    </a:cubicBezTo>
                    <a:cubicBezTo>
                      <a:pt x="452" y="9"/>
                      <a:pt x="443" y="0"/>
                      <a:pt x="432" y="0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íṧľîdê">
                <a:extLst>
                  <a:ext uri="{FF2B5EF4-FFF2-40B4-BE49-F238E27FC236}">
                    <a16:creationId xmlns:a16="http://schemas.microsoft.com/office/drawing/2014/main" id="{6C2EA0A1-271D-4F92-A5D6-388BBF06961C}"/>
                  </a:ext>
                </a:extLst>
              </p:cNvPr>
              <p:cNvSpPr/>
              <p:nvPr/>
            </p:nvSpPr>
            <p:spPr bwMode="auto">
              <a:xfrm>
                <a:off x="3675063" y="4038600"/>
                <a:ext cx="1795463" cy="131763"/>
              </a:xfrm>
              <a:custGeom>
                <a:avLst/>
                <a:gdLst>
                  <a:gd name="T0" fmla="*/ 524 w 544"/>
                  <a:gd name="T1" fmla="*/ 40 h 40"/>
                  <a:gd name="T2" fmla="*/ 20 w 544"/>
                  <a:gd name="T3" fmla="*/ 40 h 40"/>
                  <a:gd name="T4" fmla="*/ 0 w 544"/>
                  <a:gd name="T5" fmla="*/ 20 h 40"/>
                  <a:gd name="T6" fmla="*/ 0 w 544"/>
                  <a:gd name="T7" fmla="*/ 20 h 40"/>
                  <a:gd name="T8" fmla="*/ 20 w 544"/>
                  <a:gd name="T9" fmla="*/ 0 h 40"/>
                  <a:gd name="T10" fmla="*/ 524 w 544"/>
                  <a:gd name="T11" fmla="*/ 0 h 40"/>
                  <a:gd name="T12" fmla="*/ 544 w 544"/>
                  <a:gd name="T13" fmla="*/ 20 h 40"/>
                  <a:gd name="T14" fmla="*/ 544 w 544"/>
                  <a:gd name="T15" fmla="*/ 20 h 40"/>
                  <a:gd name="T16" fmla="*/ 524 w 544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40">
                    <a:moveTo>
                      <a:pt x="524" y="40"/>
                    </a:moveTo>
                    <a:cubicBezTo>
                      <a:pt x="20" y="40"/>
                      <a:pt x="2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9"/>
                      <a:pt x="544" y="20"/>
                    </a:cubicBezTo>
                    <a:cubicBezTo>
                      <a:pt x="544" y="20"/>
                      <a:pt x="544" y="20"/>
                      <a:pt x="544" y="20"/>
                    </a:cubicBezTo>
                    <a:cubicBezTo>
                      <a:pt x="544" y="31"/>
                      <a:pt x="535" y="40"/>
                      <a:pt x="524" y="40"/>
                    </a:cubicBezTo>
                    <a:close/>
                  </a:path>
                </a:pathLst>
              </a:custGeom>
              <a:solidFill>
                <a:srgbClr val="FF7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iš1ídè">
                <a:extLst>
                  <a:ext uri="{FF2B5EF4-FFF2-40B4-BE49-F238E27FC236}">
                    <a16:creationId xmlns:a16="http://schemas.microsoft.com/office/drawing/2014/main" id="{D17BC5D5-4E03-48FC-9E72-5552B05670B6}"/>
                  </a:ext>
                </a:extLst>
              </p:cNvPr>
              <p:cNvSpPr/>
              <p:nvPr/>
            </p:nvSpPr>
            <p:spPr bwMode="auto">
              <a:xfrm>
                <a:off x="3978276" y="4038600"/>
                <a:ext cx="1492250" cy="131763"/>
              </a:xfrm>
              <a:custGeom>
                <a:avLst/>
                <a:gdLst>
                  <a:gd name="T0" fmla="*/ 432 w 452"/>
                  <a:gd name="T1" fmla="*/ 0 h 40"/>
                  <a:gd name="T2" fmla="*/ 0 w 452"/>
                  <a:gd name="T3" fmla="*/ 0 h 40"/>
                  <a:gd name="T4" fmla="*/ 0 w 452"/>
                  <a:gd name="T5" fmla="*/ 40 h 40"/>
                  <a:gd name="T6" fmla="*/ 432 w 452"/>
                  <a:gd name="T7" fmla="*/ 40 h 40"/>
                  <a:gd name="T8" fmla="*/ 452 w 452"/>
                  <a:gd name="T9" fmla="*/ 20 h 40"/>
                  <a:gd name="T10" fmla="*/ 432 w 452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2" h="40">
                    <a:moveTo>
                      <a:pt x="4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32" y="40"/>
                      <a:pt x="432" y="40"/>
                      <a:pt x="432" y="40"/>
                    </a:cubicBezTo>
                    <a:cubicBezTo>
                      <a:pt x="443" y="40"/>
                      <a:pt x="452" y="31"/>
                      <a:pt x="452" y="20"/>
                    </a:cubicBezTo>
                    <a:cubicBezTo>
                      <a:pt x="452" y="9"/>
                      <a:pt x="443" y="0"/>
                      <a:pt x="432" y="0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íŝ1iḍè">
                <a:extLst>
                  <a:ext uri="{FF2B5EF4-FFF2-40B4-BE49-F238E27FC236}">
                    <a16:creationId xmlns:a16="http://schemas.microsoft.com/office/drawing/2014/main" id="{C2DD4BBE-336D-413B-8B0B-D768FD7E3079}"/>
                  </a:ext>
                </a:extLst>
              </p:cNvPr>
              <p:cNvSpPr/>
              <p:nvPr/>
            </p:nvSpPr>
            <p:spPr bwMode="auto">
              <a:xfrm>
                <a:off x="4876801" y="3024188"/>
                <a:ext cx="593725" cy="131763"/>
              </a:xfrm>
              <a:custGeom>
                <a:avLst/>
                <a:gdLst>
                  <a:gd name="T0" fmla="*/ 160 w 180"/>
                  <a:gd name="T1" fmla="*/ 0 h 40"/>
                  <a:gd name="T2" fmla="*/ 0 w 180"/>
                  <a:gd name="T3" fmla="*/ 0 h 40"/>
                  <a:gd name="T4" fmla="*/ 0 w 180"/>
                  <a:gd name="T5" fmla="*/ 40 h 40"/>
                  <a:gd name="T6" fmla="*/ 160 w 180"/>
                  <a:gd name="T7" fmla="*/ 40 h 40"/>
                  <a:gd name="T8" fmla="*/ 180 w 180"/>
                  <a:gd name="T9" fmla="*/ 20 h 40"/>
                  <a:gd name="T10" fmla="*/ 160 w 180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40">
                    <a:moveTo>
                      <a:pt x="1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71" y="40"/>
                      <a:pt x="180" y="31"/>
                      <a:pt x="180" y="20"/>
                    </a:cubicBezTo>
                    <a:cubicBezTo>
                      <a:pt x="180" y="9"/>
                      <a:pt x="171" y="0"/>
                      <a:pt x="160" y="0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ïšļíḓê">
                <a:extLst>
                  <a:ext uri="{FF2B5EF4-FFF2-40B4-BE49-F238E27FC236}">
                    <a16:creationId xmlns:a16="http://schemas.microsoft.com/office/drawing/2014/main" id="{522B61B5-985F-4D7F-8A52-2C40718FF96D}"/>
                  </a:ext>
                </a:extLst>
              </p:cNvPr>
              <p:cNvSpPr/>
              <p:nvPr/>
            </p:nvSpPr>
            <p:spPr bwMode="auto">
              <a:xfrm>
                <a:off x="3516313" y="3986213"/>
                <a:ext cx="4964113" cy="1897063"/>
              </a:xfrm>
              <a:custGeom>
                <a:avLst/>
                <a:gdLst>
                  <a:gd name="T0" fmla="*/ 1504 w 1504"/>
                  <a:gd name="T1" fmla="*/ 110 h 576"/>
                  <a:gd name="T2" fmla="*/ 1350 w 1504"/>
                  <a:gd name="T3" fmla="*/ 84 h 576"/>
                  <a:gd name="T4" fmla="*/ 1253 w 1504"/>
                  <a:gd name="T5" fmla="*/ 362 h 576"/>
                  <a:gd name="T6" fmla="*/ 1118 w 1504"/>
                  <a:gd name="T7" fmla="*/ 388 h 576"/>
                  <a:gd name="T8" fmla="*/ 1051 w 1504"/>
                  <a:gd name="T9" fmla="*/ 309 h 576"/>
                  <a:gd name="T10" fmla="*/ 927 w 1504"/>
                  <a:gd name="T11" fmla="*/ 314 h 576"/>
                  <a:gd name="T12" fmla="*/ 830 w 1504"/>
                  <a:gd name="T13" fmla="*/ 446 h 576"/>
                  <a:gd name="T14" fmla="*/ 780 w 1504"/>
                  <a:gd name="T15" fmla="*/ 477 h 576"/>
                  <a:gd name="T16" fmla="*/ 646 w 1504"/>
                  <a:gd name="T17" fmla="*/ 443 h 576"/>
                  <a:gd name="T18" fmla="*/ 529 w 1504"/>
                  <a:gd name="T19" fmla="*/ 460 h 576"/>
                  <a:gd name="T20" fmla="*/ 456 w 1504"/>
                  <a:gd name="T21" fmla="*/ 504 h 576"/>
                  <a:gd name="T22" fmla="*/ 353 w 1504"/>
                  <a:gd name="T23" fmla="*/ 524 h 576"/>
                  <a:gd name="T24" fmla="*/ 128 w 1504"/>
                  <a:gd name="T25" fmla="*/ 508 h 576"/>
                  <a:gd name="T26" fmla="*/ 0 w 1504"/>
                  <a:gd name="T27" fmla="*/ 576 h 576"/>
                  <a:gd name="T28" fmla="*/ 780 w 1504"/>
                  <a:gd name="T29" fmla="*/ 576 h 576"/>
                  <a:gd name="T30" fmla="*/ 1504 w 1504"/>
                  <a:gd name="T31" fmla="*/ 576 h 576"/>
                  <a:gd name="T32" fmla="*/ 1504 w 1504"/>
                  <a:gd name="T33" fmla="*/ 11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4" h="576">
                    <a:moveTo>
                      <a:pt x="1504" y="110"/>
                    </a:moveTo>
                    <a:cubicBezTo>
                      <a:pt x="1504" y="21"/>
                      <a:pt x="1379" y="0"/>
                      <a:pt x="1350" y="84"/>
                    </a:cubicBezTo>
                    <a:cubicBezTo>
                      <a:pt x="1253" y="362"/>
                      <a:pt x="1253" y="362"/>
                      <a:pt x="1253" y="362"/>
                    </a:cubicBezTo>
                    <a:cubicBezTo>
                      <a:pt x="1233" y="420"/>
                      <a:pt x="1158" y="434"/>
                      <a:pt x="1118" y="388"/>
                    </a:cubicBezTo>
                    <a:cubicBezTo>
                      <a:pt x="1051" y="309"/>
                      <a:pt x="1051" y="309"/>
                      <a:pt x="1051" y="309"/>
                    </a:cubicBezTo>
                    <a:cubicBezTo>
                      <a:pt x="1018" y="271"/>
                      <a:pt x="957" y="273"/>
                      <a:pt x="927" y="314"/>
                    </a:cubicBezTo>
                    <a:cubicBezTo>
                      <a:pt x="830" y="446"/>
                      <a:pt x="830" y="446"/>
                      <a:pt x="830" y="446"/>
                    </a:cubicBezTo>
                    <a:cubicBezTo>
                      <a:pt x="818" y="463"/>
                      <a:pt x="800" y="473"/>
                      <a:pt x="780" y="477"/>
                    </a:cubicBezTo>
                    <a:cubicBezTo>
                      <a:pt x="646" y="443"/>
                      <a:pt x="646" y="443"/>
                      <a:pt x="646" y="443"/>
                    </a:cubicBezTo>
                    <a:cubicBezTo>
                      <a:pt x="606" y="434"/>
                      <a:pt x="564" y="440"/>
                      <a:pt x="529" y="460"/>
                    </a:cubicBezTo>
                    <a:cubicBezTo>
                      <a:pt x="456" y="504"/>
                      <a:pt x="456" y="504"/>
                      <a:pt x="456" y="504"/>
                    </a:cubicBezTo>
                    <a:cubicBezTo>
                      <a:pt x="425" y="522"/>
                      <a:pt x="389" y="529"/>
                      <a:pt x="353" y="524"/>
                    </a:cubicBezTo>
                    <a:cubicBezTo>
                      <a:pt x="353" y="524"/>
                      <a:pt x="192" y="464"/>
                      <a:pt x="128" y="508"/>
                    </a:cubicBezTo>
                    <a:cubicBezTo>
                      <a:pt x="0" y="576"/>
                      <a:pt x="0" y="576"/>
                      <a:pt x="0" y="576"/>
                    </a:cubicBezTo>
                    <a:cubicBezTo>
                      <a:pt x="780" y="576"/>
                      <a:pt x="780" y="576"/>
                      <a:pt x="780" y="576"/>
                    </a:cubicBezTo>
                    <a:cubicBezTo>
                      <a:pt x="1504" y="576"/>
                      <a:pt x="1504" y="576"/>
                      <a:pt x="1504" y="576"/>
                    </a:cubicBezTo>
                    <a:lnTo>
                      <a:pt x="1504" y="110"/>
                    </a:lnTo>
                    <a:close/>
                  </a:path>
                </a:pathLst>
              </a:custGeom>
              <a:solidFill>
                <a:srgbClr val="2F7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iŝḷíḋè">
                <a:extLst>
                  <a:ext uri="{FF2B5EF4-FFF2-40B4-BE49-F238E27FC236}">
                    <a16:creationId xmlns:a16="http://schemas.microsoft.com/office/drawing/2014/main" id="{878EAB0D-06B9-4832-9E99-CAEDFAE04CFA}"/>
                  </a:ext>
                </a:extLst>
              </p:cNvPr>
              <p:cNvSpPr/>
              <p:nvPr/>
            </p:nvSpPr>
            <p:spPr bwMode="auto">
              <a:xfrm>
                <a:off x="5483226" y="3340100"/>
                <a:ext cx="3043238" cy="2543175"/>
              </a:xfrm>
              <a:custGeom>
                <a:avLst/>
                <a:gdLst>
                  <a:gd name="T0" fmla="*/ 0 w 922"/>
                  <a:gd name="T1" fmla="*/ 772 h 772"/>
                  <a:gd name="T2" fmla="*/ 73 w 922"/>
                  <a:gd name="T3" fmla="*/ 727 h 772"/>
                  <a:gd name="T4" fmla="*/ 113 w 922"/>
                  <a:gd name="T5" fmla="*/ 722 h 772"/>
                  <a:gd name="T6" fmla="*/ 168 w 922"/>
                  <a:gd name="T7" fmla="*/ 736 h 772"/>
                  <a:gd name="T8" fmla="*/ 221 w 922"/>
                  <a:gd name="T9" fmla="*/ 718 h 772"/>
                  <a:gd name="T10" fmla="*/ 291 w 922"/>
                  <a:gd name="T11" fmla="*/ 634 h 772"/>
                  <a:gd name="T12" fmla="*/ 375 w 922"/>
                  <a:gd name="T13" fmla="*/ 638 h 772"/>
                  <a:gd name="T14" fmla="*/ 409 w 922"/>
                  <a:gd name="T15" fmla="*/ 687 h 772"/>
                  <a:gd name="T16" fmla="*/ 489 w 922"/>
                  <a:gd name="T17" fmla="*/ 695 h 772"/>
                  <a:gd name="T18" fmla="*/ 525 w 922"/>
                  <a:gd name="T19" fmla="*/ 659 h 772"/>
                  <a:gd name="T20" fmla="*/ 586 w 922"/>
                  <a:gd name="T21" fmla="*/ 649 h 772"/>
                  <a:gd name="T22" fmla="*/ 618 w 922"/>
                  <a:gd name="T23" fmla="*/ 665 h 772"/>
                  <a:gd name="T24" fmla="*/ 691 w 922"/>
                  <a:gd name="T25" fmla="*/ 634 h 772"/>
                  <a:gd name="T26" fmla="*/ 890 w 922"/>
                  <a:gd name="T27" fmla="*/ 18 h 772"/>
                  <a:gd name="T28" fmla="*/ 922 w 922"/>
                  <a:gd name="T29" fmla="*/ 23 h 772"/>
                  <a:gd name="T30" fmla="*/ 908 w 922"/>
                  <a:gd name="T31" fmla="*/ 772 h 772"/>
                  <a:gd name="T32" fmla="*/ 0 w 922"/>
                  <a:gd name="T33" fmla="*/ 772 h 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2" h="772">
                    <a:moveTo>
                      <a:pt x="0" y="772"/>
                    </a:moveTo>
                    <a:cubicBezTo>
                      <a:pt x="73" y="727"/>
                      <a:pt x="73" y="727"/>
                      <a:pt x="73" y="727"/>
                    </a:cubicBezTo>
                    <a:cubicBezTo>
                      <a:pt x="85" y="720"/>
                      <a:pt x="100" y="718"/>
                      <a:pt x="113" y="722"/>
                    </a:cubicBezTo>
                    <a:cubicBezTo>
                      <a:pt x="168" y="736"/>
                      <a:pt x="168" y="736"/>
                      <a:pt x="168" y="736"/>
                    </a:cubicBezTo>
                    <a:cubicBezTo>
                      <a:pt x="187" y="741"/>
                      <a:pt x="208" y="734"/>
                      <a:pt x="221" y="718"/>
                    </a:cubicBezTo>
                    <a:cubicBezTo>
                      <a:pt x="291" y="634"/>
                      <a:pt x="291" y="634"/>
                      <a:pt x="291" y="634"/>
                    </a:cubicBezTo>
                    <a:cubicBezTo>
                      <a:pt x="314" y="607"/>
                      <a:pt x="356" y="609"/>
                      <a:pt x="375" y="638"/>
                    </a:cubicBezTo>
                    <a:cubicBezTo>
                      <a:pt x="409" y="687"/>
                      <a:pt x="409" y="687"/>
                      <a:pt x="409" y="687"/>
                    </a:cubicBezTo>
                    <a:cubicBezTo>
                      <a:pt x="427" y="715"/>
                      <a:pt x="466" y="718"/>
                      <a:pt x="489" y="695"/>
                    </a:cubicBezTo>
                    <a:cubicBezTo>
                      <a:pt x="525" y="659"/>
                      <a:pt x="525" y="659"/>
                      <a:pt x="525" y="659"/>
                    </a:cubicBezTo>
                    <a:cubicBezTo>
                      <a:pt x="541" y="643"/>
                      <a:pt x="566" y="639"/>
                      <a:pt x="586" y="649"/>
                    </a:cubicBezTo>
                    <a:cubicBezTo>
                      <a:pt x="618" y="665"/>
                      <a:pt x="618" y="665"/>
                      <a:pt x="618" y="665"/>
                    </a:cubicBezTo>
                    <a:cubicBezTo>
                      <a:pt x="646" y="679"/>
                      <a:pt x="681" y="665"/>
                      <a:pt x="691" y="634"/>
                    </a:cubicBezTo>
                    <a:cubicBezTo>
                      <a:pt x="890" y="18"/>
                      <a:pt x="890" y="18"/>
                      <a:pt x="890" y="18"/>
                    </a:cubicBezTo>
                    <a:cubicBezTo>
                      <a:pt x="896" y="0"/>
                      <a:pt x="922" y="4"/>
                      <a:pt x="922" y="23"/>
                    </a:cubicBezTo>
                    <a:cubicBezTo>
                      <a:pt x="908" y="772"/>
                      <a:pt x="908" y="772"/>
                      <a:pt x="908" y="772"/>
                    </a:cubicBezTo>
                    <a:lnTo>
                      <a:pt x="0" y="772"/>
                    </a:lnTo>
                    <a:close/>
                  </a:path>
                </a:pathLst>
              </a:custGeom>
              <a:solidFill>
                <a:srgbClr val="031D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îṩ1íḓè">
                <a:extLst>
                  <a:ext uri="{FF2B5EF4-FFF2-40B4-BE49-F238E27FC236}">
                    <a16:creationId xmlns:a16="http://schemas.microsoft.com/office/drawing/2014/main" id="{31EAF192-F6BB-4C24-8C3B-F077F638257B}"/>
                  </a:ext>
                </a:extLst>
              </p:cNvPr>
              <p:cNvSpPr/>
              <p:nvPr/>
            </p:nvSpPr>
            <p:spPr bwMode="auto">
              <a:xfrm>
                <a:off x="4241801" y="5326063"/>
                <a:ext cx="26988" cy="557213"/>
              </a:xfrm>
              <a:prstGeom prst="rect">
                <a:avLst/>
              </a:pr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î$1iḑé">
                <a:extLst>
                  <a:ext uri="{FF2B5EF4-FFF2-40B4-BE49-F238E27FC236}">
                    <a16:creationId xmlns:a16="http://schemas.microsoft.com/office/drawing/2014/main" id="{F495B681-4C98-472C-A7BD-C18CE4E39AD3}"/>
                  </a:ext>
                </a:extLst>
              </p:cNvPr>
              <p:cNvSpPr/>
              <p:nvPr/>
            </p:nvSpPr>
            <p:spPr bwMode="auto">
              <a:xfrm>
                <a:off x="6078538" y="4884738"/>
                <a:ext cx="25400" cy="998538"/>
              </a:xfrm>
              <a:prstGeom prst="rect">
                <a:avLst/>
              </a:pr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íŝlídè">
                <a:extLst>
                  <a:ext uri="{FF2B5EF4-FFF2-40B4-BE49-F238E27FC236}">
                    <a16:creationId xmlns:a16="http://schemas.microsoft.com/office/drawing/2014/main" id="{431290FA-7F7B-4148-9FB5-C8895376E9BC}"/>
                  </a:ext>
                </a:extLst>
              </p:cNvPr>
              <p:cNvSpPr/>
              <p:nvPr/>
            </p:nvSpPr>
            <p:spPr bwMode="auto">
              <a:xfrm>
                <a:off x="7397751" y="3827463"/>
                <a:ext cx="26988" cy="2055813"/>
              </a:xfrm>
              <a:prstGeom prst="rect">
                <a:avLst/>
              </a:pr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íśľiḋé">
                <a:extLst>
                  <a:ext uri="{FF2B5EF4-FFF2-40B4-BE49-F238E27FC236}">
                    <a16:creationId xmlns:a16="http://schemas.microsoft.com/office/drawing/2014/main" id="{E0157298-576A-4CA2-B95C-09FAB3BFB227}"/>
                  </a:ext>
                </a:extLst>
              </p:cNvPr>
              <p:cNvSpPr/>
              <p:nvPr/>
            </p:nvSpPr>
            <p:spPr bwMode="auto">
              <a:xfrm>
                <a:off x="6737351" y="4354513"/>
                <a:ext cx="26988" cy="1528763"/>
              </a:xfrm>
              <a:prstGeom prst="rect">
                <a:avLst/>
              </a:pr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îS1íḍè">
                <a:extLst>
                  <a:ext uri="{FF2B5EF4-FFF2-40B4-BE49-F238E27FC236}">
                    <a16:creationId xmlns:a16="http://schemas.microsoft.com/office/drawing/2014/main" id="{18061512-06BF-4BAC-B66D-FA6724378832}"/>
                  </a:ext>
                </a:extLst>
              </p:cNvPr>
              <p:cNvSpPr/>
              <p:nvPr/>
            </p:nvSpPr>
            <p:spPr bwMode="auto">
              <a:xfrm>
                <a:off x="5418138" y="5326063"/>
                <a:ext cx="25400" cy="557213"/>
              </a:xfrm>
              <a:prstGeom prst="rect">
                <a:avLst/>
              </a:pr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išḷîḓé">
                <a:extLst>
                  <a:ext uri="{FF2B5EF4-FFF2-40B4-BE49-F238E27FC236}">
                    <a16:creationId xmlns:a16="http://schemas.microsoft.com/office/drawing/2014/main" id="{298F3A91-2A7D-478B-A0AD-7A6F3618AE57}"/>
                  </a:ext>
                </a:extLst>
              </p:cNvPr>
              <p:cNvSpPr/>
              <p:nvPr/>
            </p:nvSpPr>
            <p:spPr bwMode="auto">
              <a:xfrm>
                <a:off x="4849813" y="5326063"/>
                <a:ext cx="26988" cy="557213"/>
              </a:xfrm>
              <a:prstGeom prst="rect">
                <a:avLst/>
              </a:pr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isḻîḍe">
                <a:extLst>
                  <a:ext uri="{FF2B5EF4-FFF2-40B4-BE49-F238E27FC236}">
                    <a16:creationId xmlns:a16="http://schemas.microsoft.com/office/drawing/2014/main" id="{D59F6173-F9CF-46F2-ADA8-64B5B36C515F}"/>
                  </a:ext>
                </a:extLst>
              </p:cNvPr>
              <p:cNvSpPr/>
              <p:nvPr/>
            </p:nvSpPr>
            <p:spPr bwMode="auto">
              <a:xfrm>
                <a:off x="6859588" y="1903413"/>
                <a:ext cx="601663" cy="504825"/>
              </a:xfrm>
              <a:custGeom>
                <a:avLst/>
                <a:gdLst>
                  <a:gd name="T0" fmla="*/ 157 w 182"/>
                  <a:gd name="T1" fmla="*/ 0 h 153"/>
                  <a:gd name="T2" fmla="*/ 25 w 182"/>
                  <a:gd name="T3" fmla="*/ 44 h 153"/>
                  <a:gd name="T4" fmla="*/ 1 w 182"/>
                  <a:gd name="T5" fmla="*/ 127 h 153"/>
                  <a:gd name="T6" fmla="*/ 182 w 182"/>
                  <a:gd name="T7" fmla="*/ 23 h 153"/>
                  <a:gd name="T8" fmla="*/ 157 w 182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53">
                    <a:moveTo>
                      <a:pt x="157" y="0"/>
                    </a:moveTo>
                    <a:cubicBezTo>
                      <a:pt x="103" y="47"/>
                      <a:pt x="59" y="56"/>
                      <a:pt x="25" y="44"/>
                    </a:cubicBezTo>
                    <a:cubicBezTo>
                      <a:pt x="14" y="63"/>
                      <a:pt x="0" y="92"/>
                      <a:pt x="1" y="127"/>
                    </a:cubicBezTo>
                    <a:cubicBezTo>
                      <a:pt x="106" y="153"/>
                      <a:pt x="182" y="23"/>
                      <a:pt x="182" y="23"/>
                    </a:cubicBezTo>
                    <a:lnTo>
                      <a:pt x="157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B271"/>
                  </a:gs>
                  <a:gs pos="0">
                    <a:srgbClr val="FF805D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iṧliďe">
                <a:extLst>
                  <a:ext uri="{FF2B5EF4-FFF2-40B4-BE49-F238E27FC236}">
                    <a16:creationId xmlns:a16="http://schemas.microsoft.com/office/drawing/2014/main" id="{6BD38255-B0A3-4A3B-89A6-40C2B3CEA7F0}"/>
                  </a:ext>
                </a:extLst>
              </p:cNvPr>
              <p:cNvSpPr/>
              <p:nvPr/>
            </p:nvSpPr>
            <p:spPr bwMode="auto">
              <a:xfrm>
                <a:off x="6507163" y="1695450"/>
                <a:ext cx="79375" cy="30163"/>
              </a:xfrm>
              <a:custGeom>
                <a:avLst/>
                <a:gdLst>
                  <a:gd name="T0" fmla="*/ 50 w 50"/>
                  <a:gd name="T1" fmla="*/ 19 h 19"/>
                  <a:gd name="T2" fmla="*/ 0 w 50"/>
                  <a:gd name="T3" fmla="*/ 0 h 19"/>
                  <a:gd name="T4" fmla="*/ 50 w 50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9">
                    <a:moveTo>
                      <a:pt x="50" y="19"/>
                    </a:moveTo>
                    <a:lnTo>
                      <a:pt x="0" y="0"/>
                    </a:lnTo>
                    <a:lnTo>
                      <a:pt x="50" y="19"/>
                    </a:lnTo>
                    <a:close/>
                  </a:path>
                </a:pathLst>
              </a:custGeom>
              <a:solidFill>
                <a:srgbClr val="023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îšļíďê">
                <a:extLst>
                  <a:ext uri="{FF2B5EF4-FFF2-40B4-BE49-F238E27FC236}">
                    <a16:creationId xmlns:a16="http://schemas.microsoft.com/office/drawing/2014/main" id="{919E19CD-C063-4C0D-97D5-0F4C71C7959D}"/>
                  </a:ext>
                </a:extLst>
              </p:cNvPr>
              <p:cNvSpPr/>
              <p:nvPr/>
            </p:nvSpPr>
            <p:spPr bwMode="auto">
              <a:xfrm>
                <a:off x="4173538" y="2181225"/>
                <a:ext cx="2366963" cy="622300"/>
              </a:xfrm>
              <a:custGeom>
                <a:avLst/>
                <a:gdLst>
                  <a:gd name="T0" fmla="*/ 536 w 717"/>
                  <a:gd name="T1" fmla="*/ 189 h 189"/>
                  <a:gd name="T2" fmla="*/ 399 w 717"/>
                  <a:gd name="T3" fmla="*/ 160 h 189"/>
                  <a:gd name="T4" fmla="*/ 26 w 717"/>
                  <a:gd name="T5" fmla="*/ 138 h 189"/>
                  <a:gd name="T6" fmla="*/ 33 w 717"/>
                  <a:gd name="T7" fmla="*/ 104 h 189"/>
                  <a:gd name="T8" fmla="*/ 0 w 717"/>
                  <a:gd name="T9" fmla="*/ 98 h 189"/>
                  <a:gd name="T10" fmla="*/ 421 w 717"/>
                  <a:gd name="T11" fmla="*/ 117 h 189"/>
                  <a:gd name="T12" fmla="*/ 639 w 717"/>
                  <a:gd name="T13" fmla="*/ 124 h 189"/>
                  <a:gd name="T14" fmla="*/ 713 w 717"/>
                  <a:gd name="T15" fmla="*/ 64 h 189"/>
                  <a:gd name="T16" fmla="*/ 717 w 717"/>
                  <a:gd name="T17" fmla="*/ 92 h 189"/>
                  <a:gd name="T18" fmla="*/ 656 w 717"/>
                  <a:gd name="T19" fmla="*/ 169 h 189"/>
                  <a:gd name="T20" fmla="*/ 536 w 717"/>
                  <a:gd name="T2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7" h="189">
                    <a:moveTo>
                      <a:pt x="536" y="189"/>
                    </a:moveTo>
                    <a:cubicBezTo>
                      <a:pt x="486" y="189"/>
                      <a:pt x="436" y="179"/>
                      <a:pt x="399" y="160"/>
                    </a:cubicBezTo>
                    <a:cubicBezTo>
                      <a:pt x="279" y="99"/>
                      <a:pt x="152" y="54"/>
                      <a:pt x="26" y="138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46" y="0"/>
                      <a:pt x="295" y="52"/>
                      <a:pt x="421" y="117"/>
                    </a:cubicBezTo>
                    <a:cubicBezTo>
                      <a:pt x="477" y="146"/>
                      <a:pt x="571" y="149"/>
                      <a:pt x="639" y="124"/>
                    </a:cubicBezTo>
                    <a:cubicBezTo>
                      <a:pt x="667" y="113"/>
                      <a:pt x="698" y="99"/>
                      <a:pt x="713" y="64"/>
                    </a:cubicBezTo>
                    <a:cubicBezTo>
                      <a:pt x="717" y="92"/>
                      <a:pt x="717" y="92"/>
                      <a:pt x="717" y="92"/>
                    </a:cubicBezTo>
                    <a:cubicBezTo>
                      <a:pt x="717" y="92"/>
                      <a:pt x="709" y="149"/>
                      <a:pt x="656" y="169"/>
                    </a:cubicBezTo>
                    <a:cubicBezTo>
                      <a:pt x="619" y="182"/>
                      <a:pt x="578" y="189"/>
                      <a:pt x="536" y="189"/>
                    </a:cubicBezTo>
                    <a:close/>
                  </a:path>
                </a:pathLst>
              </a:custGeom>
              <a:solidFill>
                <a:srgbClr val="F479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iṥlíḓé">
                <a:extLst>
                  <a:ext uri="{FF2B5EF4-FFF2-40B4-BE49-F238E27FC236}">
                    <a16:creationId xmlns:a16="http://schemas.microsoft.com/office/drawing/2014/main" id="{56BE9D44-2B05-4BE5-B739-0E8E843978B8}"/>
                  </a:ext>
                </a:extLst>
              </p:cNvPr>
              <p:cNvSpPr/>
              <p:nvPr/>
            </p:nvSpPr>
            <p:spPr bwMode="auto">
              <a:xfrm>
                <a:off x="3529013" y="5514975"/>
                <a:ext cx="1588" cy="1588"/>
              </a:xfrm>
              <a:prstGeom prst="rect">
                <a:avLst/>
              </a:prstGeom>
              <a:solidFill>
                <a:srgbClr val="F479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ísḷîḓê">
                <a:extLst>
                  <a:ext uri="{FF2B5EF4-FFF2-40B4-BE49-F238E27FC236}">
                    <a16:creationId xmlns:a16="http://schemas.microsoft.com/office/drawing/2014/main" id="{DD4CC584-37B7-4EBF-98C4-1E99E0E96704}"/>
                  </a:ext>
                </a:extLst>
              </p:cNvPr>
              <p:cNvSpPr/>
              <p:nvPr/>
            </p:nvSpPr>
            <p:spPr bwMode="auto">
              <a:xfrm>
                <a:off x="4700588" y="1792288"/>
                <a:ext cx="1790700" cy="836613"/>
              </a:xfrm>
              <a:custGeom>
                <a:avLst/>
                <a:gdLst>
                  <a:gd name="T0" fmla="*/ 542 w 542"/>
                  <a:gd name="T1" fmla="*/ 207 h 254"/>
                  <a:gd name="T2" fmla="*/ 412 w 542"/>
                  <a:gd name="T3" fmla="*/ 161 h 254"/>
                  <a:gd name="T4" fmla="*/ 0 w 542"/>
                  <a:gd name="T5" fmla="*/ 72 h 254"/>
                  <a:gd name="T6" fmla="*/ 32 w 542"/>
                  <a:gd name="T7" fmla="*/ 84 h 254"/>
                  <a:gd name="T8" fmla="*/ 19 w 542"/>
                  <a:gd name="T9" fmla="*/ 116 h 254"/>
                  <a:gd name="T10" fmla="*/ 383 w 542"/>
                  <a:gd name="T11" fmla="*/ 200 h 254"/>
                  <a:gd name="T12" fmla="*/ 514 w 542"/>
                  <a:gd name="T13" fmla="*/ 251 h 254"/>
                  <a:gd name="T14" fmla="*/ 537 w 542"/>
                  <a:gd name="T15" fmla="*/ 254 h 254"/>
                  <a:gd name="T16" fmla="*/ 542 w 542"/>
                  <a:gd name="T17" fmla="*/ 207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2" h="254">
                    <a:moveTo>
                      <a:pt x="542" y="207"/>
                    </a:moveTo>
                    <a:cubicBezTo>
                      <a:pt x="493" y="201"/>
                      <a:pt x="444" y="185"/>
                      <a:pt x="412" y="161"/>
                    </a:cubicBezTo>
                    <a:cubicBezTo>
                      <a:pt x="298" y="77"/>
                      <a:pt x="160" y="0"/>
                      <a:pt x="0" y="72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57" y="54"/>
                      <a:pt x="275" y="120"/>
                      <a:pt x="383" y="200"/>
                    </a:cubicBezTo>
                    <a:cubicBezTo>
                      <a:pt x="417" y="225"/>
                      <a:pt x="464" y="243"/>
                      <a:pt x="514" y="251"/>
                    </a:cubicBezTo>
                    <a:cubicBezTo>
                      <a:pt x="522" y="253"/>
                      <a:pt x="529" y="254"/>
                      <a:pt x="537" y="254"/>
                    </a:cubicBezTo>
                    <a:cubicBezTo>
                      <a:pt x="537" y="240"/>
                      <a:pt x="539" y="222"/>
                      <a:pt x="542" y="207"/>
                    </a:cubicBezTo>
                    <a:close/>
                  </a:path>
                </a:pathLst>
              </a:custGeom>
              <a:solidFill>
                <a:srgbClr val="F479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ïṣ1îdê">
                <a:extLst>
                  <a:ext uri="{FF2B5EF4-FFF2-40B4-BE49-F238E27FC236}">
                    <a16:creationId xmlns:a16="http://schemas.microsoft.com/office/drawing/2014/main" id="{5CCCDC04-09B9-448D-AA48-605EC6987DA3}"/>
                  </a:ext>
                </a:extLst>
              </p:cNvPr>
              <p:cNvSpPr/>
              <p:nvPr/>
            </p:nvSpPr>
            <p:spPr bwMode="auto">
              <a:xfrm>
                <a:off x="4965701" y="4443413"/>
                <a:ext cx="320675" cy="468313"/>
              </a:xfrm>
              <a:custGeom>
                <a:avLst/>
                <a:gdLst>
                  <a:gd name="T0" fmla="*/ 6 w 97"/>
                  <a:gd name="T1" fmla="*/ 0 h 142"/>
                  <a:gd name="T2" fmla="*/ 3 w 97"/>
                  <a:gd name="T3" fmla="*/ 18 h 142"/>
                  <a:gd name="T4" fmla="*/ 88 w 97"/>
                  <a:gd name="T5" fmla="*/ 140 h 142"/>
                  <a:gd name="T6" fmla="*/ 97 w 97"/>
                  <a:gd name="T7" fmla="*/ 138 h 142"/>
                  <a:gd name="T8" fmla="*/ 49 w 97"/>
                  <a:gd name="T9" fmla="*/ 87 h 142"/>
                  <a:gd name="T10" fmla="*/ 6 w 97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42">
                    <a:moveTo>
                      <a:pt x="6" y="0"/>
                    </a:moveTo>
                    <a:cubicBezTo>
                      <a:pt x="2" y="4"/>
                      <a:pt x="0" y="11"/>
                      <a:pt x="3" y="18"/>
                    </a:cubicBezTo>
                    <a:cubicBezTo>
                      <a:pt x="13" y="42"/>
                      <a:pt x="41" y="107"/>
                      <a:pt x="88" y="140"/>
                    </a:cubicBezTo>
                    <a:cubicBezTo>
                      <a:pt x="91" y="142"/>
                      <a:pt x="95" y="141"/>
                      <a:pt x="97" y="138"/>
                    </a:cubicBezTo>
                    <a:cubicBezTo>
                      <a:pt x="85" y="130"/>
                      <a:pt x="69" y="114"/>
                      <a:pt x="49" y="87"/>
                    </a:cubicBezTo>
                    <a:cubicBezTo>
                      <a:pt x="18" y="45"/>
                      <a:pt x="9" y="17"/>
                      <a:pt x="6" y="0"/>
                    </a:cubicBezTo>
                    <a:close/>
                  </a:path>
                </a:pathLst>
              </a:custGeom>
              <a:solidFill>
                <a:srgbClr val="00C0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íṧḻiďè">
                <a:extLst>
                  <a:ext uri="{FF2B5EF4-FFF2-40B4-BE49-F238E27FC236}">
                    <a16:creationId xmlns:a16="http://schemas.microsoft.com/office/drawing/2014/main" id="{7C089D98-95AB-462B-AE38-358E3B52E7DD}"/>
                  </a:ext>
                </a:extLst>
              </p:cNvPr>
              <p:cNvSpPr/>
              <p:nvPr/>
            </p:nvSpPr>
            <p:spPr bwMode="auto">
              <a:xfrm>
                <a:off x="4984751" y="4381500"/>
                <a:ext cx="314325" cy="517525"/>
              </a:xfrm>
              <a:custGeom>
                <a:avLst/>
                <a:gdLst>
                  <a:gd name="T0" fmla="*/ 51 w 95"/>
                  <a:gd name="T1" fmla="*/ 9 h 157"/>
                  <a:gd name="T2" fmla="*/ 1 w 95"/>
                  <a:gd name="T3" fmla="*/ 19 h 157"/>
                  <a:gd name="T4" fmla="*/ 0 w 95"/>
                  <a:gd name="T5" fmla="*/ 19 h 157"/>
                  <a:gd name="T6" fmla="*/ 43 w 95"/>
                  <a:gd name="T7" fmla="*/ 106 h 157"/>
                  <a:gd name="T8" fmla="*/ 91 w 95"/>
                  <a:gd name="T9" fmla="*/ 157 h 157"/>
                  <a:gd name="T10" fmla="*/ 92 w 95"/>
                  <a:gd name="T11" fmla="*/ 154 h 157"/>
                  <a:gd name="T12" fmla="*/ 51 w 95"/>
                  <a:gd name="T13" fmla="*/ 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57">
                    <a:moveTo>
                      <a:pt x="51" y="9"/>
                    </a:moveTo>
                    <a:cubicBezTo>
                      <a:pt x="51" y="9"/>
                      <a:pt x="23" y="0"/>
                      <a:pt x="1" y="19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3" y="36"/>
                      <a:pt x="12" y="64"/>
                      <a:pt x="43" y="106"/>
                    </a:cubicBezTo>
                    <a:cubicBezTo>
                      <a:pt x="63" y="133"/>
                      <a:pt x="79" y="149"/>
                      <a:pt x="91" y="157"/>
                    </a:cubicBezTo>
                    <a:cubicBezTo>
                      <a:pt x="91" y="156"/>
                      <a:pt x="92" y="155"/>
                      <a:pt x="92" y="154"/>
                    </a:cubicBezTo>
                    <a:cubicBezTo>
                      <a:pt x="95" y="127"/>
                      <a:pt x="42" y="107"/>
                      <a:pt x="51" y="9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17A3"/>
                  </a:gs>
                  <a:gs pos="0">
                    <a:srgbClr val="190F08"/>
                  </a:gs>
                </a:gsLst>
                <a:lin ang="120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íṩ1iďé">
                <a:extLst>
                  <a:ext uri="{FF2B5EF4-FFF2-40B4-BE49-F238E27FC236}">
                    <a16:creationId xmlns:a16="http://schemas.microsoft.com/office/drawing/2014/main" id="{3D592A51-A940-4BCD-9BCD-528710ADF1AE}"/>
                  </a:ext>
                </a:extLst>
              </p:cNvPr>
              <p:cNvSpPr/>
              <p:nvPr/>
            </p:nvSpPr>
            <p:spPr bwMode="auto">
              <a:xfrm>
                <a:off x="5054601" y="4283075"/>
                <a:ext cx="177800" cy="212725"/>
              </a:xfrm>
              <a:custGeom>
                <a:avLst/>
                <a:gdLst>
                  <a:gd name="T0" fmla="*/ 50 w 54"/>
                  <a:gd name="T1" fmla="*/ 32 h 65"/>
                  <a:gd name="T2" fmla="*/ 32 w 54"/>
                  <a:gd name="T3" fmla="*/ 59 h 65"/>
                  <a:gd name="T4" fmla="*/ 17 w 54"/>
                  <a:gd name="T5" fmla="*/ 63 h 65"/>
                  <a:gd name="T6" fmla="*/ 3 w 54"/>
                  <a:gd name="T7" fmla="*/ 51 h 65"/>
                  <a:gd name="T8" fmla="*/ 2 w 54"/>
                  <a:gd name="T9" fmla="*/ 38 h 65"/>
                  <a:gd name="T10" fmla="*/ 21 w 54"/>
                  <a:gd name="T11" fmla="*/ 8 h 65"/>
                  <a:gd name="T12" fmla="*/ 40 w 54"/>
                  <a:gd name="T13" fmla="*/ 6 h 65"/>
                  <a:gd name="T14" fmla="*/ 50 w 54"/>
                  <a:gd name="T15" fmla="*/ 17 h 65"/>
                  <a:gd name="T16" fmla="*/ 50 w 54"/>
                  <a:gd name="T17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65">
                    <a:moveTo>
                      <a:pt x="50" y="32"/>
                    </a:moveTo>
                    <a:cubicBezTo>
                      <a:pt x="32" y="59"/>
                      <a:pt x="32" y="59"/>
                      <a:pt x="32" y="59"/>
                    </a:cubicBezTo>
                    <a:cubicBezTo>
                      <a:pt x="28" y="63"/>
                      <a:pt x="22" y="65"/>
                      <a:pt x="17" y="63"/>
                    </a:cubicBezTo>
                    <a:cubicBezTo>
                      <a:pt x="12" y="61"/>
                      <a:pt x="7" y="57"/>
                      <a:pt x="3" y="51"/>
                    </a:cubicBezTo>
                    <a:cubicBezTo>
                      <a:pt x="0" y="47"/>
                      <a:pt x="0" y="42"/>
                      <a:pt x="2" y="3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5" y="1"/>
                      <a:pt x="35" y="0"/>
                      <a:pt x="40" y="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3" y="21"/>
                      <a:pt x="54" y="28"/>
                      <a:pt x="50" y="32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AC6F"/>
                  </a:gs>
                  <a:gs pos="0">
                    <a:srgbClr val="FF9566"/>
                  </a:gs>
                </a:gsLst>
                <a:lin ang="120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ïşḻïḓe">
                <a:extLst>
                  <a:ext uri="{FF2B5EF4-FFF2-40B4-BE49-F238E27FC236}">
                    <a16:creationId xmlns:a16="http://schemas.microsoft.com/office/drawing/2014/main" id="{F11D808E-1515-4933-8558-A428581EF9C7}"/>
                  </a:ext>
                </a:extLst>
              </p:cNvPr>
              <p:cNvSpPr/>
              <p:nvPr/>
            </p:nvSpPr>
            <p:spPr bwMode="auto">
              <a:xfrm>
                <a:off x="5110163" y="4605338"/>
                <a:ext cx="76200" cy="42863"/>
              </a:xfrm>
              <a:custGeom>
                <a:avLst/>
                <a:gdLst>
                  <a:gd name="T0" fmla="*/ 20 w 23"/>
                  <a:gd name="T1" fmla="*/ 13 h 13"/>
                  <a:gd name="T2" fmla="*/ 18 w 23"/>
                  <a:gd name="T3" fmla="*/ 11 h 13"/>
                  <a:gd name="T4" fmla="*/ 12 w 23"/>
                  <a:gd name="T5" fmla="*/ 5 h 13"/>
                  <a:gd name="T6" fmla="*/ 4 w 23"/>
                  <a:gd name="T7" fmla="*/ 6 h 13"/>
                  <a:gd name="T8" fmla="*/ 1 w 23"/>
                  <a:gd name="T9" fmla="*/ 6 h 13"/>
                  <a:gd name="T10" fmla="*/ 2 w 23"/>
                  <a:gd name="T11" fmla="*/ 3 h 13"/>
                  <a:gd name="T12" fmla="*/ 14 w 23"/>
                  <a:gd name="T13" fmla="*/ 2 h 13"/>
                  <a:gd name="T14" fmla="*/ 22 w 23"/>
                  <a:gd name="T15" fmla="*/ 10 h 13"/>
                  <a:gd name="T16" fmla="*/ 21 w 23"/>
                  <a:gd name="T17" fmla="*/ 13 h 13"/>
                  <a:gd name="T18" fmla="*/ 20 w 23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3">
                    <a:moveTo>
                      <a:pt x="20" y="13"/>
                    </a:moveTo>
                    <a:cubicBezTo>
                      <a:pt x="19" y="13"/>
                      <a:pt x="19" y="12"/>
                      <a:pt x="18" y="11"/>
                    </a:cubicBezTo>
                    <a:cubicBezTo>
                      <a:pt x="18" y="9"/>
                      <a:pt x="15" y="6"/>
                      <a:pt x="12" y="5"/>
                    </a:cubicBezTo>
                    <a:cubicBezTo>
                      <a:pt x="9" y="4"/>
                      <a:pt x="6" y="5"/>
                      <a:pt x="4" y="6"/>
                    </a:cubicBezTo>
                    <a:cubicBezTo>
                      <a:pt x="3" y="7"/>
                      <a:pt x="2" y="7"/>
                      <a:pt x="1" y="6"/>
                    </a:cubicBezTo>
                    <a:cubicBezTo>
                      <a:pt x="0" y="5"/>
                      <a:pt x="1" y="4"/>
                      <a:pt x="2" y="3"/>
                    </a:cubicBezTo>
                    <a:cubicBezTo>
                      <a:pt x="5" y="1"/>
                      <a:pt x="9" y="0"/>
                      <a:pt x="14" y="2"/>
                    </a:cubicBezTo>
                    <a:cubicBezTo>
                      <a:pt x="18" y="3"/>
                      <a:pt x="21" y="6"/>
                      <a:pt x="22" y="10"/>
                    </a:cubicBezTo>
                    <a:cubicBezTo>
                      <a:pt x="23" y="11"/>
                      <a:pt x="22" y="12"/>
                      <a:pt x="21" y="13"/>
                    </a:cubicBezTo>
                    <a:cubicBezTo>
                      <a:pt x="21" y="13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íšľídè">
                <a:extLst>
                  <a:ext uri="{FF2B5EF4-FFF2-40B4-BE49-F238E27FC236}">
                    <a16:creationId xmlns:a16="http://schemas.microsoft.com/office/drawing/2014/main" id="{A0D831C5-804B-41C4-B0C5-46F9A9C3469A}"/>
                  </a:ext>
                </a:extLst>
              </p:cNvPr>
              <p:cNvSpPr/>
              <p:nvPr/>
            </p:nvSpPr>
            <p:spPr bwMode="auto">
              <a:xfrm>
                <a:off x="5146676" y="4675188"/>
                <a:ext cx="69850" cy="41275"/>
              </a:xfrm>
              <a:custGeom>
                <a:avLst/>
                <a:gdLst>
                  <a:gd name="T0" fmla="*/ 18 w 21"/>
                  <a:gd name="T1" fmla="*/ 13 h 13"/>
                  <a:gd name="T2" fmla="*/ 16 w 21"/>
                  <a:gd name="T3" fmla="*/ 12 h 13"/>
                  <a:gd name="T4" fmla="*/ 3 w 21"/>
                  <a:gd name="T5" fmla="*/ 6 h 13"/>
                  <a:gd name="T6" fmla="*/ 0 w 21"/>
                  <a:gd name="T7" fmla="*/ 5 h 13"/>
                  <a:gd name="T8" fmla="*/ 2 w 21"/>
                  <a:gd name="T9" fmla="*/ 3 h 13"/>
                  <a:gd name="T10" fmla="*/ 20 w 21"/>
                  <a:gd name="T11" fmla="*/ 10 h 13"/>
                  <a:gd name="T12" fmla="*/ 19 w 21"/>
                  <a:gd name="T13" fmla="*/ 13 h 13"/>
                  <a:gd name="T14" fmla="*/ 18 w 21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3">
                    <a:moveTo>
                      <a:pt x="18" y="13"/>
                    </a:moveTo>
                    <a:cubicBezTo>
                      <a:pt x="18" y="13"/>
                      <a:pt x="17" y="13"/>
                      <a:pt x="16" y="12"/>
                    </a:cubicBezTo>
                    <a:cubicBezTo>
                      <a:pt x="14" y="7"/>
                      <a:pt x="8" y="4"/>
                      <a:pt x="3" y="6"/>
                    </a:cubicBezTo>
                    <a:cubicBezTo>
                      <a:pt x="2" y="7"/>
                      <a:pt x="1" y="6"/>
                      <a:pt x="0" y="5"/>
                    </a:cubicBezTo>
                    <a:cubicBezTo>
                      <a:pt x="0" y="4"/>
                      <a:pt x="1" y="3"/>
                      <a:pt x="2" y="3"/>
                    </a:cubicBezTo>
                    <a:cubicBezTo>
                      <a:pt x="8" y="0"/>
                      <a:pt x="17" y="3"/>
                      <a:pt x="20" y="10"/>
                    </a:cubicBezTo>
                    <a:cubicBezTo>
                      <a:pt x="21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íṡ1íḋè">
                <a:extLst>
                  <a:ext uri="{FF2B5EF4-FFF2-40B4-BE49-F238E27FC236}">
                    <a16:creationId xmlns:a16="http://schemas.microsoft.com/office/drawing/2014/main" id="{BFE911A8-7497-4644-9A6F-9F03512C53A6}"/>
                  </a:ext>
                </a:extLst>
              </p:cNvPr>
              <p:cNvSpPr/>
              <p:nvPr/>
            </p:nvSpPr>
            <p:spPr bwMode="auto">
              <a:xfrm>
                <a:off x="5094288" y="2836863"/>
                <a:ext cx="1149350" cy="1577975"/>
              </a:xfrm>
              <a:custGeom>
                <a:avLst/>
                <a:gdLst>
                  <a:gd name="T0" fmla="*/ 194 w 348"/>
                  <a:gd name="T1" fmla="*/ 14 h 479"/>
                  <a:gd name="T2" fmla="*/ 160 w 348"/>
                  <a:gd name="T3" fmla="*/ 258 h 479"/>
                  <a:gd name="T4" fmla="*/ 79 w 348"/>
                  <a:gd name="T5" fmla="*/ 301 h 479"/>
                  <a:gd name="T6" fmla="*/ 0 w 348"/>
                  <a:gd name="T7" fmla="*/ 446 h 479"/>
                  <a:gd name="T8" fmla="*/ 48 w 348"/>
                  <a:gd name="T9" fmla="*/ 479 h 479"/>
                  <a:gd name="T10" fmla="*/ 223 w 348"/>
                  <a:gd name="T11" fmla="*/ 302 h 479"/>
                  <a:gd name="T12" fmla="*/ 348 w 348"/>
                  <a:gd name="T13" fmla="*/ 85 h 479"/>
                  <a:gd name="T14" fmla="*/ 324 w 348"/>
                  <a:gd name="T15" fmla="*/ 0 h 479"/>
                  <a:gd name="T16" fmla="*/ 194 w 348"/>
                  <a:gd name="T17" fmla="*/ 1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8" h="479">
                    <a:moveTo>
                      <a:pt x="194" y="14"/>
                    </a:moveTo>
                    <a:cubicBezTo>
                      <a:pt x="194" y="14"/>
                      <a:pt x="177" y="182"/>
                      <a:pt x="160" y="258"/>
                    </a:cubicBezTo>
                    <a:cubicBezTo>
                      <a:pt x="160" y="258"/>
                      <a:pt x="109" y="276"/>
                      <a:pt x="79" y="301"/>
                    </a:cubicBezTo>
                    <a:cubicBezTo>
                      <a:pt x="50" y="327"/>
                      <a:pt x="0" y="446"/>
                      <a:pt x="0" y="446"/>
                    </a:cubicBezTo>
                    <a:cubicBezTo>
                      <a:pt x="0" y="446"/>
                      <a:pt x="25" y="478"/>
                      <a:pt x="48" y="479"/>
                    </a:cubicBezTo>
                    <a:cubicBezTo>
                      <a:pt x="223" y="302"/>
                      <a:pt x="223" y="302"/>
                      <a:pt x="223" y="302"/>
                    </a:cubicBezTo>
                    <a:cubicBezTo>
                      <a:pt x="348" y="85"/>
                      <a:pt x="348" y="85"/>
                      <a:pt x="348" y="85"/>
                    </a:cubicBezTo>
                    <a:cubicBezTo>
                      <a:pt x="324" y="0"/>
                      <a:pt x="324" y="0"/>
                      <a:pt x="324" y="0"/>
                    </a:cubicBezTo>
                    <a:lnTo>
                      <a:pt x="194" y="14"/>
                    </a:lnTo>
                    <a:close/>
                  </a:path>
                </a:pathLst>
              </a:custGeom>
              <a:gradFill>
                <a:gsLst>
                  <a:gs pos="0">
                    <a:srgbClr val="0017A3"/>
                  </a:gs>
                  <a:gs pos="100000">
                    <a:srgbClr val="190F08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išḷîḓe">
                <a:extLst>
                  <a:ext uri="{FF2B5EF4-FFF2-40B4-BE49-F238E27FC236}">
                    <a16:creationId xmlns:a16="http://schemas.microsoft.com/office/drawing/2014/main" id="{E5C70829-0669-43E1-8C28-FCD3FE04A133}"/>
                  </a:ext>
                </a:extLst>
              </p:cNvPr>
              <p:cNvSpPr/>
              <p:nvPr/>
            </p:nvSpPr>
            <p:spPr bwMode="auto">
              <a:xfrm>
                <a:off x="7602538" y="3082925"/>
                <a:ext cx="271463" cy="490538"/>
              </a:xfrm>
              <a:custGeom>
                <a:avLst/>
                <a:gdLst>
                  <a:gd name="T0" fmla="*/ 0 w 82"/>
                  <a:gd name="T1" fmla="*/ 147 h 149"/>
                  <a:gd name="T2" fmla="*/ 17 w 82"/>
                  <a:gd name="T3" fmla="*/ 141 h 149"/>
                  <a:gd name="T4" fmla="*/ 81 w 82"/>
                  <a:gd name="T5" fmla="*/ 6 h 149"/>
                  <a:gd name="T6" fmla="*/ 76 w 82"/>
                  <a:gd name="T7" fmla="*/ 0 h 149"/>
                  <a:gd name="T8" fmla="*/ 55 w 82"/>
                  <a:gd name="T9" fmla="*/ 66 h 149"/>
                  <a:gd name="T10" fmla="*/ 0 w 82"/>
                  <a:gd name="T11" fmla="*/ 14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49">
                    <a:moveTo>
                      <a:pt x="0" y="147"/>
                    </a:moveTo>
                    <a:cubicBezTo>
                      <a:pt x="6" y="149"/>
                      <a:pt x="13" y="146"/>
                      <a:pt x="17" y="141"/>
                    </a:cubicBezTo>
                    <a:cubicBezTo>
                      <a:pt x="34" y="120"/>
                      <a:pt x="76" y="63"/>
                      <a:pt x="81" y="6"/>
                    </a:cubicBezTo>
                    <a:cubicBezTo>
                      <a:pt x="82" y="3"/>
                      <a:pt x="79" y="0"/>
                      <a:pt x="76" y="0"/>
                    </a:cubicBezTo>
                    <a:cubicBezTo>
                      <a:pt x="74" y="14"/>
                      <a:pt x="68" y="35"/>
                      <a:pt x="55" y="66"/>
                    </a:cubicBezTo>
                    <a:cubicBezTo>
                      <a:pt x="33" y="114"/>
                      <a:pt x="14" y="136"/>
                      <a:pt x="0" y="147"/>
                    </a:cubicBezTo>
                    <a:close/>
                  </a:path>
                </a:pathLst>
              </a:custGeom>
              <a:solidFill>
                <a:srgbClr val="00C0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iṧļïďè">
                <a:extLst>
                  <a:ext uri="{FF2B5EF4-FFF2-40B4-BE49-F238E27FC236}">
                    <a16:creationId xmlns:a16="http://schemas.microsoft.com/office/drawing/2014/main" id="{13F6CA1F-0048-4A9E-870A-08D4EC41BA45}"/>
                  </a:ext>
                </a:extLst>
              </p:cNvPr>
              <p:cNvSpPr/>
              <p:nvPr/>
            </p:nvSpPr>
            <p:spPr bwMode="auto">
              <a:xfrm>
                <a:off x="7491413" y="3082925"/>
                <a:ext cx="361950" cy="484188"/>
              </a:xfrm>
              <a:custGeom>
                <a:avLst/>
                <a:gdLst>
                  <a:gd name="T0" fmla="*/ 0 w 110"/>
                  <a:gd name="T1" fmla="*/ 108 h 147"/>
                  <a:gd name="T2" fmla="*/ 34 w 110"/>
                  <a:gd name="T3" fmla="*/ 147 h 147"/>
                  <a:gd name="T4" fmla="*/ 34 w 110"/>
                  <a:gd name="T5" fmla="*/ 147 h 147"/>
                  <a:gd name="T6" fmla="*/ 89 w 110"/>
                  <a:gd name="T7" fmla="*/ 66 h 147"/>
                  <a:gd name="T8" fmla="*/ 110 w 110"/>
                  <a:gd name="T9" fmla="*/ 0 h 147"/>
                  <a:gd name="T10" fmla="*/ 106 w 110"/>
                  <a:gd name="T11" fmla="*/ 0 h 147"/>
                  <a:gd name="T12" fmla="*/ 17 w 110"/>
                  <a:gd name="T13" fmla="*/ 75 h 147"/>
                  <a:gd name="T14" fmla="*/ 0 w 110"/>
                  <a:gd name="T15" fmla="*/ 10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47">
                    <a:moveTo>
                      <a:pt x="0" y="108"/>
                    </a:moveTo>
                    <a:cubicBezTo>
                      <a:pt x="0" y="108"/>
                      <a:pt x="6" y="137"/>
                      <a:pt x="34" y="147"/>
                    </a:cubicBezTo>
                    <a:cubicBezTo>
                      <a:pt x="34" y="147"/>
                      <a:pt x="34" y="147"/>
                      <a:pt x="34" y="147"/>
                    </a:cubicBezTo>
                    <a:cubicBezTo>
                      <a:pt x="48" y="136"/>
                      <a:pt x="67" y="114"/>
                      <a:pt x="89" y="66"/>
                    </a:cubicBezTo>
                    <a:cubicBezTo>
                      <a:pt x="102" y="35"/>
                      <a:pt x="108" y="14"/>
                      <a:pt x="110" y="0"/>
                    </a:cubicBezTo>
                    <a:cubicBezTo>
                      <a:pt x="109" y="0"/>
                      <a:pt x="107" y="0"/>
                      <a:pt x="106" y="0"/>
                    </a:cubicBezTo>
                    <a:cubicBezTo>
                      <a:pt x="88" y="8"/>
                      <a:pt x="51" y="64"/>
                      <a:pt x="17" y="75"/>
                    </a:cubicBezTo>
                    <a:cubicBezTo>
                      <a:pt x="1" y="80"/>
                      <a:pt x="13" y="99"/>
                      <a:pt x="0" y="108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17A3"/>
                  </a:gs>
                  <a:gs pos="0">
                    <a:srgbClr val="190F08"/>
                  </a:gs>
                </a:gsLst>
                <a:lin ang="120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îṩliďê">
                <a:extLst>
                  <a:ext uri="{FF2B5EF4-FFF2-40B4-BE49-F238E27FC236}">
                    <a16:creationId xmlns:a16="http://schemas.microsoft.com/office/drawing/2014/main" id="{AD930D41-79F1-40D7-B886-DE5A9FAA5BDB}"/>
                  </a:ext>
                </a:extLst>
              </p:cNvPr>
              <p:cNvSpPr/>
              <p:nvPr/>
            </p:nvSpPr>
            <p:spPr bwMode="auto">
              <a:xfrm>
                <a:off x="7354888" y="3275013"/>
                <a:ext cx="219075" cy="169863"/>
              </a:xfrm>
              <a:custGeom>
                <a:avLst/>
                <a:gdLst>
                  <a:gd name="T0" fmla="*/ 30 w 66"/>
                  <a:gd name="T1" fmla="*/ 2 h 52"/>
                  <a:gd name="T2" fmla="*/ 58 w 66"/>
                  <a:gd name="T3" fmla="*/ 19 h 52"/>
                  <a:gd name="T4" fmla="*/ 64 w 66"/>
                  <a:gd name="T5" fmla="*/ 33 h 52"/>
                  <a:gd name="T6" fmla="*/ 53 w 66"/>
                  <a:gd name="T7" fmla="*/ 49 h 52"/>
                  <a:gd name="T8" fmla="*/ 40 w 66"/>
                  <a:gd name="T9" fmla="*/ 50 h 52"/>
                  <a:gd name="T10" fmla="*/ 9 w 66"/>
                  <a:gd name="T11" fmla="*/ 34 h 52"/>
                  <a:gd name="T12" fmla="*/ 5 w 66"/>
                  <a:gd name="T13" fmla="*/ 15 h 52"/>
                  <a:gd name="T14" fmla="*/ 15 w 66"/>
                  <a:gd name="T15" fmla="*/ 5 h 52"/>
                  <a:gd name="T16" fmla="*/ 30 w 66"/>
                  <a:gd name="T17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52">
                    <a:moveTo>
                      <a:pt x="30" y="2"/>
                    </a:moveTo>
                    <a:cubicBezTo>
                      <a:pt x="58" y="19"/>
                      <a:pt x="58" y="19"/>
                      <a:pt x="58" y="19"/>
                    </a:cubicBezTo>
                    <a:cubicBezTo>
                      <a:pt x="63" y="22"/>
                      <a:pt x="66" y="28"/>
                      <a:pt x="64" y="33"/>
                    </a:cubicBezTo>
                    <a:cubicBezTo>
                      <a:pt x="62" y="38"/>
                      <a:pt x="59" y="44"/>
                      <a:pt x="53" y="49"/>
                    </a:cubicBezTo>
                    <a:cubicBezTo>
                      <a:pt x="49" y="52"/>
                      <a:pt x="44" y="52"/>
                      <a:pt x="40" y="50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" y="31"/>
                      <a:pt x="0" y="21"/>
                      <a:pt x="5" y="1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0"/>
                      <a:pt x="25" y="0"/>
                      <a:pt x="30" y="2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AC6F"/>
                  </a:gs>
                  <a:gs pos="0">
                    <a:srgbClr val="FF9566"/>
                  </a:gs>
                </a:gsLst>
                <a:lin ang="120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ïsḻïḍe">
                <a:extLst>
                  <a:ext uri="{FF2B5EF4-FFF2-40B4-BE49-F238E27FC236}">
                    <a16:creationId xmlns:a16="http://schemas.microsoft.com/office/drawing/2014/main" id="{6531AF96-5E51-4437-B5EA-9CAAD4C580F7}"/>
                  </a:ext>
                </a:extLst>
              </p:cNvPr>
              <p:cNvSpPr/>
              <p:nvPr/>
            </p:nvSpPr>
            <p:spPr bwMode="auto">
              <a:xfrm>
                <a:off x="7648576" y="3248025"/>
                <a:ext cx="66675" cy="104775"/>
              </a:xfrm>
              <a:custGeom>
                <a:avLst/>
                <a:gdLst>
                  <a:gd name="T0" fmla="*/ 18 w 20"/>
                  <a:gd name="T1" fmla="*/ 32 h 32"/>
                  <a:gd name="T2" fmla="*/ 17 w 20"/>
                  <a:gd name="T3" fmla="*/ 31 h 32"/>
                  <a:gd name="T4" fmla="*/ 0 w 20"/>
                  <a:gd name="T5" fmla="*/ 2 h 32"/>
                  <a:gd name="T6" fmla="*/ 2 w 20"/>
                  <a:gd name="T7" fmla="*/ 0 h 32"/>
                  <a:gd name="T8" fmla="*/ 4 w 20"/>
                  <a:gd name="T9" fmla="*/ 2 h 32"/>
                  <a:gd name="T10" fmla="*/ 19 w 20"/>
                  <a:gd name="T11" fmla="*/ 29 h 32"/>
                  <a:gd name="T12" fmla="*/ 19 w 20"/>
                  <a:gd name="T13" fmla="*/ 31 h 32"/>
                  <a:gd name="T14" fmla="*/ 18 w 20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2">
                    <a:moveTo>
                      <a:pt x="18" y="32"/>
                    </a:moveTo>
                    <a:cubicBezTo>
                      <a:pt x="18" y="32"/>
                      <a:pt x="17" y="32"/>
                      <a:pt x="17" y="31"/>
                    </a:cubicBezTo>
                    <a:cubicBezTo>
                      <a:pt x="8" y="23"/>
                      <a:pt x="0" y="1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11" y="20"/>
                      <a:pt x="19" y="29"/>
                    </a:cubicBezTo>
                    <a:cubicBezTo>
                      <a:pt x="20" y="29"/>
                      <a:pt x="20" y="31"/>
                      <a:pt x="19" y="31"/>
                    </a:cubicBezTo>
                    <a:cubicBezTo>
                      <a:pt x="19" y="32"/>
                      <a:pt x="19" y="32"/>
                      <a:pt x="18" y="32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î$ļîḓé">
                <a:extLst>
                  <a:ext uri="{FF2B5EF4-FFF2-40B4-BE49-F238E27FC236}">
                    <a16:creationId xmlns:a16="http://schemas.microsoft.com/office/drawing/2014/main" id="{301F9E1E-0C59-407E-94CF-ABB748F465CE}"/>
                  </a:ext>
                </a:extLst>
              </p:cNvPr>
              <p:cNvSpPr/>
              <p:nvPr/>
            </p:nvSpPr>
            <p:spPr bwMode="auto">
              <a:xfrm>
                <a:off x="7688263" y="3198813"/>
                <a:ext cx="66675" cy="95250"/>
              </a:xfrm>
              <a:custGeom>
                <a:avLst/>
                <a:gdLst>
                  <a:gd name="T0" fmla="*/ 18 w 20"/>
                  <a:gd name="T1" fmla="*/ 29 h 29"/>
                  <a:gd name="T2" fmla="*/ 18 w 20"/>
                  <a:gd name="T3" fmla="*/ 29 h 29"/>
                  <a:gd name="T4" fmla="*/ 4 w 20"/>
                  <a:gd name="T5" fmla="*/ 19 h 29"/>
                  <a:gd name="T6" fmla="*/ 2 w 20"/>
                  <a:gd name="T7" fmla="*/ 2 h 29"/>
                  <a:gd name="T8" fmla="*/ 4 w 20"/>
                  <a:gd name="T9" fmla="*/ 1 h 29"/>
                  <a:gd name="T10" fmla="*/ 6 w 20"/>
                  <a:gd name="T11" fmla="*/ 3 h 29"/>
                  <a:gd name="T12" fmla="*/ 7 w 20"/>
                  <a:gd name="T13" fmla="*/ 17 h 29"/>
                  <a:gd name="T14" fmla="*/ 18 w 20"/>
                  <a:gd name="T15" fmla="*/ 25 h 29"/>
                  <a:gd name="T16" fmla="*/ 20 w 20"/>
                  <a:gd name="T17" fmla="*/ 28 h 29"/>
                  <a:gd name="T18" fmla="*/ 18 w 2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9">
                    <a:moveTo>
                      <a:pt x="18" y="29"/>
                    </a:moveTo>
                    <a:cubicBezTo>
                      <a:pt x="18" y="29"/>
                      <a:pt x="18" y="29"/>
                      <a:pt x="18" y="29"/>
                    </a:cubicBezTo>
                    <a:cubicBezTo>
                      <a:pt x="12" y="28"/>
                      <a:pt x="7" y="24"/>
                      <a:pt x="4" y="19"/>
                    </a:cubicBezTo>
                    <a:cubicBezTo>
                      <a:pt x="1" y="14"/>
                      <a:pt x="0" y="7"/>
                      <a:pt x="2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ubicBezTo>
                      <a:pt x="4" y="7"/>
                      <a:pt x="5" y="12"/>
                      <a:pt x="7" y="17"/>
                    </a:cubicBezTo>
                    <a:cubicBezTo>
                      <a:pt x="10" y="21"/>
                      <a:pt x="14" y="24"/>
                      <a:pt x="18" y="25"/>
                    </a:cubicBezTo>
                    <a:cubicBezTo>
                      <a:pt x="20" y="26"/>
                      <a:pt x="20" y="27"/>
                      <a:pt x="20" y="28"/>
                    </a:cubicBezTo>
                    <a:cubicBezTo>
                      <a:pt x="20" y="29"/>
                      <a:pt x="19" y="29"/>
                      <a:pt x="18" y="29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íşlîdê">
                <a:extLst>
                  <a:ext uri="{FF2B5EF4-FFF2-40B4-BE49-F238E27FC236}">
                    <a16:creationId xmlns:a16="http://schemas.microsoft.com/office/drawing/2014/main" id="{C387FB96-80CC-49FD-9349-A0CEA167A8F0}"/>
                  </a:ext>
                </a:extLst>
              </p:cNvPr>
              <p:cNvSpPr/>
              <p:nvPr/>
            </p:nvSpPr>
            <p:spPr bwMode="auto">
              <a:xfrm>
                <a:off x="5718176" y="2647950"/>
                <a:ext cx="1739900" cy="758825"/>
              </a:xfrm>
              <a:custGeom>
                <a:avLst/>
                <a:gdLst>
                  <a:gd name="T0" fmla="*/ 6 w 527"/>
                  <a:gd name="T1" fmla="*/ 57 h 230"/>
                  <a:gd name="T2" fmla="*/ 0 w 527"/>
                  <a:gd name="T3" fmla="*/ 104 h 230"/>
                  <a:gd name="T4" fmla="*/ 175 w 527"/>
                  <a:gd name="T5" fmla="*/ 170 h 230"/>
                  <a:gd name="T6" fmla="*/ 329 w 527"/>
                  <a:gd name="T7" fmla="*/ 96 h 230"/>
                  <a:gd name="T8" fmla="*/ 505 w 527"/>
                  <a:gd name="T9" fmla="*/ 230 h 230"/>
                  <a:gd name="T10" fmla="*/ 527 w 527"/>
                  <a:gd name="T11" fmla="*/ 186 h 230"/>
                  <a:gd name="T12" fmla="*/ 382 w 527"/>
                  <a:gd name="T13" fmla="*/ 24 h 230"/>
                  <a:gd name="T14" fmla="*/ 320 w 527"/>
                  <a:gd name="T15" fmla="*/ 9 h 230"/>
                  <a:gd name="T16" fmla="*/ 127 w 527"/>
                  <a:gd name="T17" fmla="*/ 65 h 230"/>
                  <a:gd name="T18" fmla="*/ 6 w 527"/>
                  <a:gd name="T19" fmla="*/ 5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7" h="230">
                    <a:moveTo>
                      <a:pt x="6" y="57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34" y="216"/>
                      <a:pt x="175" y="170"/>
                    </a:cubicBezTo>
                    <a:cubicBezTo>
                      <a:pt x="316" y="123"/>
                      <a:pt x="329" y="96"/>
                      <a:pt x="329" y="96"/>
                    </a:cubicBezTo>
                    <a:cubicBezTo>
                      <a:pt x="329" y="96"/>
                      <a:pt x="331" y="172"/>
                      <a:pt x="505" y="230"/>
                    </a:cubicBezTo>
                    <a:cubicBezTo>
                      <a:pt x="505" y="230"/>
                      <a:pt x="526" y="207"/>
                      <a:pt x="527" y="186"/>
                    </a:cubicBezTo>
                    <a:cubicBezTo>
                      <a:pt x="382" y="24"/>
                      <a:pt x="382" y="24"/>
                      <a:pt x="382" y="24"/>
                    </a:cubicBezTo>
                    <a:cubicBezTo>
                      <a:pt x="362" y="3"/>
                      <a:pt x="347" y="0"/>
                      <a:pt x="320" y="9"/>
                    </a:cubicBezTo>
                    <a:cubicBezTo>
                      <a:pt x="259" y="31"/>
                      <a:pt x="145" y="65"/>
                      <a:pt x="127" y="65"/>
                    </a:cubicBezTo>
                    <a:lnTo>
                      <a:pt x="6" y="57"/>
                    </a:lnTo>
                    <a:close/>
                  </a:path>
                </a:pathLst>
              </a:custGeom>
              <a:gradFill>
                <a:gsLst>
                  <a:gs pos="100000">
                    <a:srgbClr val="0017A3"/>
                  </a:gs>
                  <a:gs pos="0">
                    <a:srgbClr val="190F08"/>
                  </a:gs>
                </a:gsLst>
                <a:lin ang="120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ïs1îḓê">
                <a:extLst>
                  <a:ext uri="{FF2B5EF4-FFF2-40B4-BE49-F238E27FC236}">
                    <a16:creationId xmlns:a16="http://schemas.microsoft.com/office/drawing/2014/main" id="{6980243D-05BA-4C52-AB9A-1588C9C5F4BF}"/>
                  </a:ext>
                </a:extLst>
              </p:cNvPr>
              <p:cNvSpPr/>
              <p:nvPr/>
            </p:nvSpPr>
            <p:spPr bwMode="auto">
              <a:xfrm>
                <a:off x="5443538" y="1627188"/>
                <a:ext cx="1211263" cy="1360488"/>
              </a:xfrm>
              <a:custGeom>
                <a:avLst/>
                <a:gdLst>
                  <a:gd name="T0" fmla="*/ 140 w 367"/>
                  <a:gd name="T1" fmla="*/ 21 h 413"/>
                  <a:gd name="T2" fmla="*/ 0 w 367"/>
                  <a:gd name="T3" fmla="*/ 112 h 413"/>
                  <a:gd name="T4" fmla="*/ 61 w 367"/>
                  <a:gd name="T5" fmla="*/ 164 h 413"/>
                  <a:gd name="T6" fmla="*/ 122 w 367"/>
                  <a:gd name="T7" fmla="*/ 117 h 413"/>
                  <a:gd name="T8" fmla="*/ 77 w 367"/>
                  <a:gd name="T9" fmla="*/ 390 h 413"/>
                  <a:gd name="T10" fmla="*/ 84 w 367"/>
                  <a:gd name="T11" fmla="*/ 401 h 413"/>
                  <a:gd name="T12" fmla="*/ 250 w 367"/>
                  <a:gd name="T13" fmla="*/ 366 h 413"/>
                  <a:gd name="T14" fmla="*/ 351 w 367"/>
                  <a:gd name="T15" fmla="*/ 142 h 413"/>
                  <a:gd name="T16" fmla="*/ 366 w 367"/>
                  <a:gd name="T17" fmla="*/ 65 h 413"/>
                  <a:gd name="T18" fmla="*/ 346 w 367"/>
                  <a:gd name="T19" fmla="*/ 30 h 413"/>
                  <a:gd name="T20" fmla="*/ 140 w 367"/>
                  <a:gd name="T21" fmla="*/ 21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7" h="413">
                    <a:moveTo>
                      <a:pt x="140" y="21"/>
                    </a:moveTo>
                    <a:cubicBezTo>
                      <a:pt x="99" y="31"/>
                      <a:pt x="36" y="64"/>
                      <a:pt x="0" y="112"/>
                    </a:cubicBezTo>
                    <a:cubicBezTo>
                      <a:pt x="16" y="124"/>
                      <a:pt x="41" y="144"/>
                      <a:pt x="61" y="164"/>
                    </a:cubicBezTo>
                    <a:cubicBezTo>
                      <a:pt x="72" y="149"/>
                      <a:pt x="96" y="129"/>
                      <a:pt x="122" y="117"/>
                    </a:cubicBezTo>
                    <a:cubicBezTo>
                      <a:pt x="124" y="214"/>
                      <a:pt x="96" y="305"/>
                      <a:pt x="77" y="390"/>
                    </a:cubicBezTo>
                    <a:cubicBezTo>
                      <a:pt x="75" y="395"/>
                      <a:pt x="79" y="400"/>
                      <a:pt x="84" y="401"/>
                    </a:cubicBezTo>
                    <a:cubicBezTo>
                      <a:pt x="112" y="405"/>
                      <a:pt x="194" y="413"/>
                      <a:pt x="250" y="366"/>
                    </a:cubicBezTo>
                    <a:cubicBezTo>
                      <a:pt x="351" y="142"/>
                      <a:pt x="351" y="142"/>
                      <a:pt x="351" y="142"/>
                    </a:cubicBezTo>
                    <a:cubicBezTo>
                      <a:pt x="362" y="118"/>
                      <a:pt x="367" y="91"/>
                      <a:pt x="366" y="65"/>
                    </a:cubicBezTo>
                    <a:cubicBezTo>
                      <a:pt x="346" y="30"/>
                      <a:pt x="346" y="30"/>
                      <a:pt x="346" y="30"/>
                    </a:cubicBezTo>
                    <a:cubicBezTo>
                      <a:pt x="346" y="30"/>
                      <a:pt x="231" y="0"/>
                      <a:pt x="140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8054"/>
                  </a:gs>
                  <a:gs pos="100000">
                    <a:srgbClr val="FFDD2D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îṡ1iḑé">
                <a:extLst>
                  <a:ext uri="{FF2B5EF4-FFF2-40B4-BE49-F238E27FC236}">
                    <a16:creationId xmlns:a16="http://schemas.microsoft.com/office/drawing/2014/main" id="{F9B2D1F6-CBE8-4AFF-B498-BA78CC9D13BA}"/>
                  </a:ext>
                </a:extLst>
              </p:cNvPr>
              <p:cNvSpPr/>
              <p:nvPr/>
            </p:nvSpPr>
            <p:spPr bwMode="auto">
              <a:xfrm>
                <a:off x="5176838" y="1660525"/>
                <a:ext cx="1144588" cy="1468438"/>
              </a:xfrm>
              <a:custGeom>
                <a:avLst/>
                <a:gdLst>
                  <a:gd name="T0" fmla="*/ 289 w 347"/>
                  <a:gd name="T1" fmla="*/ 0 h 446"/>
                  <a:gd name="T2" fmla="*/ 279 w 347"/>
                  <a:gd name="T3" fmla="*/ 21 h 446"/>
                  <a:gd name="T4" fmla="*/ 295 w 347"/>
                  <a:gd name="T5" fmla="*/ 39 h 446"/>
                  <a:gd name="T6" fmla="*/ 320 w 347"/>
                  <a:gd name="T7" fmla="*/ 44 h 446"/>
                  <a:gd name="T8" fmla="*/ 164 w 347"/>
                  <a:gd name="T9" fmla="*/ 430 h 446"/>
                  <a:gd name="T10" fmla="*/ 32 w 347"/>
                  <a:gd name="T11" fmla="*/ 357 h 446"/>
                  <a:gd name="T12" fmla="*/ 173 w 347"/>
                  <a:gd name="T13" fmla="*/ 287 h 446"/>
                  <a:gd name="T14" fmla="*/ 198 w 347"/>
                  <a:gd name="T15" fmla="*/ 134 h 446"/>
                  <a:gd name="T16" fmla="*/ 121 w 347"/>
                  <a:gd name="T17" fmla="*/ 322 h 446"/>
                  <a:gd name="T18" fmla="*/ 77 w 347"/>
                  <a:gd name="T19" fmla="*/ 338 h 446"/>
                  <a:gd name="T20" fmla="*/ 76 w 347"/>
                  <a:gd name="T21" fmla="*/ 102 h 446"/>
                  <a:gd name="T22" fmla="*/ 289 w 347"/>
                  <a:gd name="T23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7" h="446">
                    <a:moveTo>
                      <a:pt x="289" y="0"/>
                    </a:moveTo>
                    <a:cubicBezTo>
                      <a:pt x="281" y="2"/>
                      <a:pt x="277" y="12"/>
                      <a:pt x="279" y="21"/>
                    </a:cubicBezTo>
                    <a:cubicBezTo>
                      <a:pt x="281" y="29"/>
                      <a:pt x="288" y="35"/>
                      <a:pt x="295" y="39"/>
                    </a:cubicBezTo>
                    <a:cubicBezTo>
                      <a:pt x="303" y="42"/>
                      <a:pt x="320" y="44"/>
                      <a:pt x="320" y="44"/>
                    </a:cubicBezTo>
                    <a:cubicBezTo>
                      <a:pt x="320" y="44"/>
                      <a:pt x="347" y="318"/>
                      <a:pt x="164" y="430"/>
                    </a:cubicBezTo>
                    <a:cubicBezTo>
                      <a:pt x="137" y="446"/>
                      <a:pt x="32" y="357"/>
                      <a:pt x="32" y="357"/>
                    </a:cubicBezTo>
                    <a:cubicBezTo>
                      <a:pt x="32" y="357"/>
                      <a:pt x="141" y="349"/>
                      <a:pt x="173" y="287"/>
                    </a:cubicBezTo>
                    <a:cubicBezTo>
                      <a:pt x="191" y="255"/>
                      <a:pt x="198" y="134"/>
                      <a:pt x="198" y="134"/>
                    </a:cubicBezTo>
                    <a:cubicBezTo>
                      <a:pt x="198" y="134"/>
                      <a:pt x="57" y="210"/>
                      <a:pt x="121" y="322"/>
                    </a:cubicBezTo>
                    <a:cubicBezTo>
                      <a:pt x="125" y="329"/>
                      <a:pt x="77" y="338"/>
                      <a:pt x="77" y="338"/>
                    </a:cubicBezTo>
                    <a:cubicBezTo>
                      <a:pt x="77" y="338"/>
                      <a:pt x="0" y="208"/>
                      <a:pt x="76" y="102"/>
                    </a:cubicBezTo>
                    <a:cubicBezTo>
                      <a:pt x="149" y="1"/>
                      <a:pt x="289" y="0"/>
                      <a:pt x="28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6AF1"/>
                  </a:gs>
                  <a:gs pos="100000">
                    <a:srgbClr val="0028BA"/>
                  </a:gs>
                </a:gsLst>
                <a:lin ang="5400000" scaled="1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iṡľiḑe">
                <a:extLst>
                  <a:ext uri="{FF2B5EF4-FFF2-40B4-BE49-F238E27FC236}">
                    <a16:creationId xmlns:a16="http://schemas.microsoft.com/office/drawing/2014/main" id="{2803467F-59DC-472A-A51B-986769922BDF}"/>
                  </a:ext>
                </a:extLst>
              </p:cNvPr>
              <p:cNvSpPr/>
              <p:nvPr/>
            </p:nvSpPr>
            <p:spPr bwMode="auto">
              <a:xfrm>
                <a:off x="6103938" y="1465263"/>
                <a:ext cx="260350" cy="366713"/>
              </a:xfrm>
              <a:custGeom>
                <a:avLst/>
                <a:gdLst>
                  <a:gd name="T0" fmla="*/ 24 w 79"/>
                  <a:gd name="T1" fmla="*/ 0 h 111"/>
                  <a:gd name="T2" fmla="*/ 1 w 79"/>
                  <a:gd name="T3" fmla="*/ 78 h 111"/>
                  <a:gd name="T4" fmla="*/ 5 w 79"/>
                  <a:gd name="T5" fmla="*/ 91 h 111"/>
                  <a:gd name="T6" fmla="*/ 73 w 79"/>
                  <a:gd name="T7" fmla="*/ 93 h 111"/>
                  <a:gd name="T8" fmla="*/ 79 w 79"/>
                  <a:gd name="T9" fmla="*/ 82 h 111"/>
                  <a:gd name="T10" fmla="*/ 76 w 79"/>
                  <a:gd name="T11" fmla="*/ 16 h 111"/>
                  <a:gd name="T12" fmla="*/ 24 w 79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11">
                    <a:moveTo>
                      <a:pt x="24" y="0"/>
                    </a:moveTo>
                    <a:cubicBezTo>
                      <a:pt x="1" y="78"/>
                      <a:pt x="1" y="78"/>
                      <a:pt x="1" y="78"/>
                    </a:cubicBezTo>
                    <a:cubicBezTo>
                      <a:pt x="0" y="83"/>
                      <a:pt x="1" y="88"/>
                      <a:pt x="5" y="91"/>
                    </a:cubicBezTo>
                    <a:cubicBezTo>
                      <a:pt x="16" y="99"/>
                      <a:pt x="39" y="111"/>
                      <a:pt x="73" y="93"/>
                    </a:cubicBezTo>
                    <a:cubicBezTo>
                      <a:pt x="77" y="91"/>
                      <a:pt x="79" y="87"/>
                      <a:pt x="79" y="82"/>
                    </a:cubicBezTo>
                    <a:cubicBezTo>
                      <a:pt x="76" y="16"/>
                      <a:pt x="76" y="16"/>
                      <a:pt x="76" y="16"/>
                    </a:cubicBezTo>
                    <a:lnTo>
                      <a:pt x="2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B271"/>
                  </a:gs>
                  <a:gs pos="100000">
                    <a:srgbClr val="FF805D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í$ľîdé">
                <a:extLst>
                  <a:ext uri="{FF2B5EF4-FFF2-40B4-BE49-F238E27FC236}">
                    <a16:creationId xmlns:a16="http://schemas.microsoft.com/office/drawing/2014/main" id="{A8862E97-5ED2-44EB-82EE-309CE7C28AD2}"/>
                  </a:ext>
                </a:extLst>
              </p:cNvPr>
              <p:cNvSpPr/>
              <p:nvPr/>
            </p:nvSpPr>
            <p:spPr bwMode="auto">
              <a:xfrm>
                <a:off x="6067426" y="1158875"/>
                <a:ext cx="433388" cy="434975"/>
              </a:xfrm>
              <a:custGeom>
                <a:avLst/>
                <a:gdLst>
                  <a:gd name="T0" fmla="*/ 80 w 131"/>
                  <a:gd name="T1" fmla="*/ 0 h 132"/>
                  <a:gd name="T2" fmla="*/ 116 w 131"/>
                  <a:gd name="T3" fmla="*/ 70 h 132"/>
                  <a:gd name="T4" fmla="*/ 103 w 131"/>
                  <a:gd name="T5" fmla="*/ 121 h 132"/>
                  <a:gd name="T6" fmla="*/ 28 w 131"/>
                  <a:gd name="T7" fmla="*/ 99 h 132"/>
                  <a:gd name="T8" fmla="*/ 1 w 131"/>
                  <a:gd name="T9" fmla="*/ 47 h 132"/>
                  <a:gd name="T10" fmla="*/ 80 w 131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132">
                    <a:moveTo>
                      <a:pt x="80" y="0"/>
                    </a:moveTo>
                    <a:cubicBezTo>
                      <a:pt x="80" y="0"/>
                      <a:pt x="110" y="45"/>
                      <a:pt x="116" y="70"/>
                    </a:cubicBezTo>
                    <a:cubicBezTo>
                      <a:pt x="123" y="95"/>
                      <a:pt x="131" y="111"/>
                      <a:pt x="103" y="121"/>
                    </a:cubicBezTo>
                    <a:cubicBezTo>
                      <a:pt x="74" y="132"/>
                      <a:pt x="46" y="122"/>
                      <a:pt x="28" y="99"/>
                    </a:cubicBezTo>
                    <a:cubicBezTo>
                      <a:pt x="28" y="99"/>
                      <a:pt x="0" y="64"/>
                      <a:pt x="1" y="47"/>
                    </a:cubicBezTo>
                    <a:cubicBezTo>
                      <a:pt x="3" y="30"/>
                      <a:pt x="80" y="0"/>
                      <a:pt x="8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271"/>
                  </a:gs>
                  <a:gs pos="100000">
                    <a:srgbClr val="FFA86C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îṥ1iḑê">
                <a:extLst>
                  <a:ext uri="{FF2B5EF4-FFF2-40B4-BE49-F238E27FC236}">
                    <a16:creationId xmlns:a16="http://schemas.microsoft.com/office/drawing/2014/main" id="{A52D7F66-06A1-4160-B4CA-634844AED600}"/>
                  </a:ext>
                </a:extLst>
              </p:cNvPr>
              <p:cNvSpPr/>
              <p:nvPr/>
            </p:nvSpPr>
            <p:spPr bwMode="auto">
              <a:xfrm>
                <a:off x="6388101" y="1257300"/>
                <a:ext cx="92075" cy="139700"/>
              </a:xfrm>
              <a:custGeom>
                <a:avLst/>
                <a:gdLst>
                  <a:gd name="T0" fmla="*/ 1 w 28"/>
                  <a:gd name="T1" fmla="*/ 0 h 42"/>
                  <a:gd name="T2" fmla="*/ 28 w 28"/>
                  <a:gd name="T3" fmla="*/ 29 h 42"/>
                  <a:gd name="T4" fmla="*/ 9 w 28"/>
                  <a:gd name="T5" fmla="*/ 42 h 42"/>
                  <a:gd name="T6" fmla="*/ 0 w 28"/>
                  <a:gd name="T7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1" y="0"/>
                    </a:moveTo>
                    <a:cubicBezTo>
                      <a:pt x="9" y="10"/>
                      <a:pt x="18" y="20"/>
                      <a:pt x="28" y="29"/>
                    </a:cubicBezTo>
                    <a:cubicBezTo>
                      <a:pt x="22" y="33"/>
                      <a:pt x="16" y="38"/>
                      <a:pt x="9" y="42"/>
                    </a:cubicBezTo>
                    <a:cubicBezTo>
                      <a:pt x="6" y="30"/>
                      <a:pt x="3" y="17"/>
                      <a:pt x="0" y="5"/>
                    </a:cubicBezTo>
                  </a:path>
                </a:pathLst>
              </a:custGeom>
              <a:gradFill>
                <a:gsLst>
                  <a:gs pos="100000">
                    <a:srgbClr val="FFB271"/>
                  </a:gs>
                  <a:gs pos="0">
                    <a:srgbClr val="FF805D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iSľiḋê">
                <a:extLst>
                  <a:ext uri="{FF2B5EF4-FFF2-40B4-BE49-F238E27FC236}">
                    <a16:creationId xmlns:a16="http://schemas.microsoft.com/office/drawing/2014/main" id="{C8E7480F-F83F-4291-8577-157D9BCB05C4}"/>
                  </a:ext>
                </a:extLst>
              </p:cNvPr>
              <p:cNvSpPr/>
              <p:nvPr/>
            </p:nvSpPr>
            <p:spPr bwMode="auto">
              <a:xfrm>
                <a:off x="5926138" y="968375"/>
                <a:ext cx="485775" cy="560388"/>
              </a:xfrm>
              <a:custGeom>
                <a:avLst/>
                <a:gdLst>
                  <a:gd name="T0" fmla="*/ 139 w 147"/>
                  <a:gd name="T1" fmla="*/ 15 h 170"/>
                  <a:gd name="T2" fmla="*/ 122 w 147"/>
                  <a:gd name="T3" fmla="*/ 3 h 170"/>
                  <a:gd name="T4" fmla="*/ 121 w 147"/>
                  <a:gd name="T5" fmla="*/ 3 h 170"/>
                  <a:gd name="T6" fmla="*/ 117 w 147"/>
                  <a:gd name="T7" fmla="*/ 2 h 170"/>
                  <a:gd name="T8" fmla="*/ 75 w 147"/>
                  <a:gd name="T9" fmla="*/ 28 h 170"/>
                  <a:gd name="T10" fmla="*/ 73 w 147"/>
                  <a:gd name="T11" fmla="*/ 36 h 170"/>
                  <a:gd name="T12" fmla="*/ 24 w 147"/>
                  <a:gd name="T13" fmla="*/ 93 h 170"/>
                  <a:gd name="T14" fmla="*/ 21 w 147"/>
                  <a:gd name="T15" fmla="*/ 95 h 170"/>
                  <a:gd name="T16" fmla="*/ 9 w 147"/>
                  <a:gd name="T17" fmla="*/ 100 h 170"/>
                  <a:gd name="T18" fmla="*/ 34 w 147"/>
                  <a:gd name="T19" fmla="*/ 145 h 170"/>
                  <a:gd name="T20" fmla="*/ 34 w 147"/>
                  <a:gd name="T21" fmla="*/ 148 h 170"/>
                  <a:gd name="T22" fmla="*/ 43 w 147"/>
                  <a:gd name="T23" fmla="*/ 164 h 170"/>
                  <a:gd name="T24" fmla="*/ 77 w 147"/>
                  <a:gd name="T25" fmla="*/ 165 h 170"/>
                  <a:gd name="T26" fmla="*/ 78 w 147"/>
                  <a:gd name="T27" fmla="*/ 162 h 170"/>
                  <a:gd name="T28" fmla="*/ 69 w 147"/>
                  <a:gd name="T29" fmla="*/ 141 h 170"/>
                  <a:gd name="T30" fmla="*/ 70 w 147"/>
                  <a:gd name="T31" fmla="*/ 138 h 170"/>
                  <a:gd name="T32" fmla="*/ 78 w 147"/>
                  <a:gd name="T33" fmla="*/ 137 h 170"/>
                  <a:gd name="T34" fmla="*/ 79 w 147"/>
                  <a:gd name="T35" fmla="*/ 136 h 170"/>
                  <a:gd name="T36" fmla="*/ 80 w 147"/>
                  <a:gd name="T37" fmla="*/ 130 h 170"/>
                  <a:gd name="T38" fmla="*/ 73 w 147"/>
                  <a:gd name="T39" fmla="*/ 99 h 170"/>
                  <a:gd name="T40" fmla="*/ 145 w 147"/>
                  <a:gd name="T41" fmla="*/ 49 h 170"/>
                  <a:gd name="T42" fmla="*/ 147 w 147"/>
                  <a:gd name="T43" fmla="*/ 36 h 170"/>
                  <a:gd name="T44" fmla="*/ 139 w 147"/>
                  <a:gd name="T45" fmla="*/ 1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7" h="170">
                    <a:moveTo>
                      <a:pt x="139" y="15"/>
                    </a:moveTo>
                    <a:cubicBezTo>
                      <a:pt x="134" y="9"/>
                      <a:pt x="128" y="5"/>
                      <a:pt x="122" y="3"/>
                    </a:cubicBezTo>
                    <a:cubicBezTo>
                      <a:pt x="122" y="3"/>
                      <a:pt x="121" y="3"/>
                      <a:pt x="121" y="3"/>
                    </a:cubicBezTo>
                    <a:cubicBezTo>
                      <a:pt x="119" y="3"/>
                      <a:pt x="118" y="3"/>
                      <a:pt x="117" y="2"/>
                    </a:cubicBezTo>
                    <a:cubicBezTo>
                      <a:pt x="99" y="0"/>
                      <a:pt x="80" y="11"/>
                      <a:pt x="75" y="28"/>
                    </a:cubicBezTo>
                    <a:cubicBezTo>
                      <a:pt x="74" y="30"/>
                      <a:pt x="73" y="33"/>
                      <a:pt x="73" y="36"/>
                    </a:cubicBezTo>
                    <a:cubicBezTo>
                      <a:pt x="40" y="49"/>
                      <a:pt x="20" y="68"/>
                      <a:pt x="24" y="93"/>
                    </a:cubicBezTo>
                    <a:cubicBezTo>
                      <a:pt x="24" y="94"/>
                      <a:pt x="23" y="95"/>
                      <a:pt x="21" y="95"/>
                    </a:cubicBezTo>
                    <a:cubicBezTo>
                      <a:pt x="18" y="94"/>
                      <a:pt x="14" y="94"/>
                      <a:pt x="9" y="100"/>
                    </a:cubicBezTo>
                    <a:cubicBezTo>
                      <a:pt x="0" y="110"/>
                      <a:pt x="8" y="131"/>
                      <a:pt x="34" y="145"/>
                    </a:cubicBezTo>
                    <a:cubicBezTo>
                      <a:pt x="35" y="146"/>
                      <a:pt x="35" y="147"/>
                      <a:pt x="34" y="148"/>
                    </a:cubicBezTo>
                    <a:cubicBezTo>
                      <a:pt x="31" y="151"/>
                      <a:pt x="26" y="159"/>
                      <a:pt x="43" y="164"/>
                    </a:cubicBezTo>
                    <a:cubicBezTo>
                      <a:pt x="60" y="170"/>
                      <a:pt x="72" y="167"/>
                      <a:pt x="77" y="165"/>
                    </a:cubicBezTo>
                    <a:cubicBezTo>
                      <a:pt x="78" y="165"/>
                      <a:pt x="78" y="163"/>
                      <a:pt x="78" y="162"/>
                    </a:cubicBezTo>
                    <a:cubicBezTo>
                      <a:pt x="69" y="141"/>
                      <a:pt x="69" y="141"/>
                      <a:pt x="69" y="141"/>
                    </a:cubicBezTo>
                    <a:cubicBezTo>
                      <a:pt x="68" y="140"/>
                      <a:pt x="69" y="139"/>
                      <a:pt x="70" y="138"/>
                    </a:cubicBezTo>
                    <a:cubicBezTo>
                      <a:pt x="78" y="137"/>
                      <a:pt x="78" y="137"/>
                      <a:pt x="78" y="137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81" y="135"/>
                      <a:pt x="82" y="132"/>
                      <a:pt x="80" y="130"/>
                    </a:cubicBezTo>
                    <a:cubicBezTo>
                      <a:pt x="75" y="123"/>
                      <a:pt x="63" y="106"/>
                      <a:pt x="73" y="99"/>
                    </a:cubicBezTo>
                    <a:cubicBezTo>
                      <a:pt x="85" y="91"/>
                      <a:pt x="137" y="70"/>
                      <a:pt x="145" y="49"/>
                    </a:cubicBezTo>
                    <a:cubicBezTo>
                      <a:pt x="146" y="45"/>
                      <a:pt x="147" y="41"/>
                      <a:pt x="147" y="36"/>
                    </a:cubicBezTo>
                    <a:cubicBezTo>
                      <a:pt x="147" y="36"/>
                      <a:pt x="145" y="21"/>
                      <a:pt x="139" y="15"/>
                    </a:cubicBezTo>
                    <a:close/>
                  </a:path>
                </a:pathLst>
              </a:custGeom>
              <a:solidFill>
                <a:srgbClr val="003D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ï$ľiḋe">
                <a:extLst>
                  <a:ext uri="{FF2B5EF4-FFF2-40B4-BE49-F238E27FC236}">
                    <a16:creationId xmlns:a16="http://schemas.microsoft.com/office/drawing/2014/main" id="{71CEF19C-A88B-4675-A54D-A176AFB5577D}"/>
                  </a:ext>
                </a:extLst>
              </p:cNvPr>
              <p:cNvSpPr/>
              <p:nvPr/>
            </p:nvSpPr>
            <p:spPr bwMode="auto">
              <a:xfrm>
                <a:off x="6061076" y="1336675"/>
                <a:ext cx="128588" cy="149225"/>
              </a:xfrm>
              <a:custGeom>
                <a:avLst/>
                <a:gdLst>
                  <a:gd name="T0" fmla="*/ 39 w 39"/>
                  <a:gd name="T1" fmla="*/ 29 h 45"/>
                  <a:gd name="T2" fmla="*/ 12 w 39"/>
                  <a:gd name="T3" fmla="*/ 11 h 45"/>
                  <a:gd name="T4" fmla="*/ 38 w 39"/>
                  <a:gd name="T5" fmla="*/ 44 h 45"/>
                  <a:gd name="T6" fmla="*/ 39 w 39"/>
                  <a:gd name="T7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5">
                    <a:moveTo>
                      <a:pt x="39" y="29"/>
                    </a:moveTo>
                    <a:cubicBezTo>
                      <a:pt x="39" y="29"/>
                      <a:pt x="25" y="0"/>
                      <a:pt x="12" y="11"/>
                    </a:cubicBezTo>
                    <a:cubicBezTo>
                      <a:pt x="0" y="22"/>
                      <a:pt x="26" y="45"/>
                      <a:pt x="38" y="44"/>
                    </a:cubicBezTo>
                    <a:lnTo>
                      <a:pt x="39" y="29"/>
                    </a:lnTo>
                    <a:close/>
                  </a:path>
                </a:pathLst>
              </a:custGeom>
              <a:gradFill>
                <a:gsLst>
                  <a:gs pos="100000">
                    <a:srgbClr val="FFB271"/>
                  </a:gs>
                  <a:gs pos="0">
                    <a:srgbClr val="FF805D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iṩļïḍè">
                <a:extLst>
                  <a:ext uri="{FF2B5EF4-FFF2-40B4-BE49-F238E27FC236}">
                    <a16:creationId xmlns:a16="http://schemas.microsoft.com/office/drawing/2014/main" id="{3C050F56-FA09-42F7-8A5D-B959539474A6}"/>
                  </a:ext>
                </a:extLst>
              </p:cNvPr>
              <p:cNvSpPr/>
              <p:nvPr/>
            </p:nvSpPr>
            <p:spPr bwMode="auto">
              <a:xfrm>
                <a:off x="6361113" y="1682750"/>
                <a:ext cx="984250" cy="1143000"/>
              </a:xfrm>
              <a:custGeom>
                <a:avLst/>
                <a:gdLst>
                  <a:gd name="T0" fmla="*/ 68 w 298"/>
                  <a:gd name="T1" fmla="*/ 13 h 347"/>
                  <a:gd name="T2" fmla="*/ 176 w 298"/>
                  <a:gd name="T3" fmla="*/ 111 h 347"/>
                  <a:gd name="T4" fmla="*/ 266 w 298"/>
                  <a:gd name="T5" fmla="*/ 90 h 347"/>
                  <a:gd name="T6" fmla="*/ 298 w 298"/>
                  <a:gd name="T7" fmla="*/ 133 h 347"/>
                  <a:gd name="T8" fmla="*/ 102 w 298"/>
                  <a:gd name="T9" fmla="*/ 174 h 347"/>
                  <a:gd name="T10" fmla="*/ 69 w 298"/>
                  <a:gd name="T11" fmla="*/ 147 h 347"/>
                  <a:gd name="T12" fmla="*/ 45 w 298"/>
                  <a:gd name="T13" fmla="*/ 258 h 347"/>
                  <a:gd name="T14" fmla="*/ 53 w 298"/>
                  <a:gd name="T15" fmla="*/ 326 h 347"/>
                  <a:gd name="T16" fmla="*/ 0 w 298"/>
                  <a:gd name="T17" fmla="*/ 347 h 347"/>
                  <a:gd name="T18" fmla="*/ 24 w 298"/>
                  <a:gd name="T19" fmla="*/ 168 h 347"/>
                  <a:gd name="T20" fmla="*/ 2 w 298"/>
                  <a:gd name="T21" fmla="*/ 30 h 347"/>
                  <a:gd name="T22" fmla="*/ 9 w 298"/>
                  <a:gd name="T23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8" h="347">
                    <a:moveTo>
                      <a:pt x="68" y="13"/>
                    </a:moveTo>
                    <a:cubicBezTo>
                      <a:pt x="84" y="31"/>
                      <a:pt x="135" y="103"/>
                      <a:pt x="176" y="111"/>
                    </a:cubicBezTo>
                    <a:cubicBezTo>
                      <a:pt x="239" y="123"/>
                      <a:pt x="266" y="90"/>
                      <a:pt x="266" y="90"/>
                    </a:cubicBezTo>
                    <a:cubicBezTo>
                      <a:pt x="298" y="133"/>
                      <a:pt x="298" y="133"/>
                      <a:pt x="298" y="133"/>
                    </a:cubicBezTo>
                    <a:cubicBezTo>
                      <a:pt x="298" y="133"/>
                      <a:pt x="226" y="248"/>
                      <a:pt x="102" y="174"/>
                    </a:cubicBezTo>
                    <a:cubicBezTo>
                      <a:pt x="83" y="162"/>
                      <a:pt x="69" y="147"/>
                      <a:pt x="69" y="147"/>
                    </a:cubicBezTo>
                    <a:cubicBezTo>
                      <a:pt x="69" y="147"/>
                      <a:pt x="48" y="208"/>
                      <a:pt x="45" y="258"/>
                    </a:cubicBezTo>
                    <a:cubicBezTo>
                      <a:pt x="42" y="307"/>
                      <a:pt x="53" y="326"/>
                      <a:pt x="53" y="32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347"/>
                      <a:pt x="18" y="247"/>
                      <a:pt x="24" y="168"/>
                    </a:cubicBezTo>
                    <a:cubicBezTo>
                      <a:pt x="29" y="90"/>
                      <a:pt x="27" y="74"/>
                      <a:pt x="2" y="3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adFill>
                <a:gsLst>
                  <a:gs pos="0">
                    <a:srgbClr val="006AF1"/>
                  </a:gs>
                  <a:gs pos="100000">
                    <a:srgbClr val="0028BA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i$ľiḋê">
                <a:extLst>
                  <a:ext uri="{FF2B5EF4-FFF2-40B4-BE49-F238E27FC236}">
                    <a16:creationId xmlns:a16="http://schemas.microsoft.com/office/drawing/2014/main" id="{DC69C8CF-2F41-4D2F-87FA-73DAEF9E2362}"/>
                  </a:ext>
                </a:extLst>
              </p:cNvPr>
              <p:cNvSpPr/>
              <p:nvPr/>
            </p:nvSpPr>
            <p:spPr bwMode="auto">
              <a:xfrm>
                <a:off x="7210426" y="1958975"/>
                <a:ext cx="184150" cy="214313"/>
              </a:xfrm>
              <a:custGeom>
                <a:avLst/>
                <a:gdLst>
                  <a:gd name="T0" fmla="*/ 46 w 56"/>
                  <a:gd name="T1" fmla="*/ 65 h 65"/>
                  <a:gd name="T2" fmla="*/ 40 w 56"/>
                  <a:gd name="T3" fmla="*/ 61 h 65"/>
                  <a:gd name="T4" fmla="*/ 10 w 56"/>
                  <a:gd name="T5" fmla="*/ 23 h 65"/>
                  <a:gd name="T6" fmla="*/ 3 w 56"/>
                  <a:gd name="T7" fmla="*/ 14 h 65"/>
                  <a:gd name="T8" fmla="*/ 4 w 56"/>
                  <a:gd name="T9" fmla="*/ 3 h 65"/>
                  <a:gd name="T10" fmla="*/ 16 w 56"/>
                  <a:gd name="T11" fmla="*/ 4 h 65"/>
                  <a:gd name="T12" fmla="*/ 22 w 56"/>
                  <a:gd name="T13" fmla="*/ 12 h 65"/>
                  <a:gd name="T14" fmla="*/ 53 w 56"/>
                  <a:gd name="T15" fmla="*/ 52 h 65"/>
                  <a:gd name="T16" fmla="*/ 51 w 56"/>
                  <a:gd name="T17" fmla="*/ 63 h 65"/>
                  <a:gd name="T18" fmla="*/ 46 w 56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65">
                    <a:moveTo>
                      <a:pt x="46" y="65"/>
                    </a:moveTo>
                    <a:cubicBezTo>
                      <a:pt x="44" y="65"/>
                      <a:pt x="41" y="63"/>
                      <a:pt x="40" y="61"/>
                    </a:cubicBezTo>
                    <a:cubicBezTo>
                      <a:pt x="26" y="41"/>
                      <a:pt x="17" y="30"/>
                      <a:pt x="10" y="23"/>
                    </a:cubicBezTo>
                    <a:cubicBezTo>
                      <a:pt x="8" y="20"/>
                      <a:pt x="5" y="17"/>
                      <a:pt x="3" y="14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8" y="0"/>
                      <a:pt x="13" y="1"/>
                      <a:pt x="16" y="4"/>
                    </a:cubicBezTo>
                    <a:cubicBezTo>
                      <a:pt x="18" y="7"/>
                      <a:pt x="20" y="9"/>
                      <a:pt x="22" y="12"/>
                    </a:cubicBezTo>
                    <a:cubicBezTo>
                      <a:pt x="29" y="20"/>
                      <a:pt x="38" y="31"/>
                      <a:pt x="53" y="52"/>
                    </a:cubicBezTo>
                    <a:cubicBezTo>
                      <a:pt x="56" y="56"/>
                      <a:pt x="55" y="61"/>
                      <a:pt x="51" y="63"/>
                    </a:cubicBezTo>
                    <a:cubicBezTo>
                      <a:pt x="50" y="64"/>
                      <a:pt x="48" y="65"/>
                      <a:pt x="46" y="65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î$1íde">
                <a:extLst>
                  <a:ext uri="{FF2B5EF4-FFF2-40B4-BE49-F238E27FC236}">
                    <a16:creationId xmlns:a16="http://schemas.microsoft.com/office/drawing/2014/main" id="{75D296DA-81E1-4C96-9AB9-8B802224D310}"/>
                  </a:ext>
                </a:extLst>
              </p:cNvPr>
              <p:cNvSpPr/>
              <p:nvPr/>
            </p:nvSpPr>
            <p:spPr bwMode="auto">
              <a:xfrm>
                <a:off x="7354888" y="1679575"/>
                <a:ext cx="307975" cy="336550"/>
              </a:xfrm>
              <a:custGeom>
                <a:avLst/>
                <a:gdLst>
                  <a:gd name="T0" fmla="*/ 7 w 93"/>
                  <a:gd name="T1" fmla="*/ 0 h 102"/>
                  <a:gd name="T2" fmla="*/ 17 w 93"/>
                  <a:gd name="T3" fmla="*/ 10 h 102"/>
                  <a:gd name="T4" fmla="*/ 20 w 93"/>
                  <a:gd name="T5" fmla="*/ 24 h 102"/>
                  <a:gd name="T6" fmla="*/ 21 w 93"/>
                  <a:gd name="T7" fmla="*/ 47 h 102"/>
                  <a:gd name="T8" fmla="*/ 52 w 93"/>
                  <a:gd name="T9" fmla="*/ 22 h 102"/>
                  <a:gd name="T10" fmla="*/ 90 w 93"/>
                  <a:gd name="T11" fmla="*/ 17 h 102"/>
                  <a:gd name="T12" fmla="*/ 49 w 93"/>
                  <a:gd name="T13" fmla="*/ 42 h 102"/>
                  <a:gd name="T14" fmla="*/ 93 w 93"/>
                  <a:gd name="T15" fmla="*/ 30 h 102"/>
                  <a:gd name="T16" fmla="*/ 58 w 93"/>
                  <a:gd name="T17" fmla="*/ 47 h 102"/>
                  <a:gd name="T18" fmla="*/ 80 w 93"/>
                  <a:gd name="T19" fmla="*/ 41 h 102"/>
                  <a:gd name="T20" fmla="*/ 89 w 93"/>
                  <a:gd name="T21" fmla="*/ 42 h 102"/>
                  <a:gd name="T22" fmla="*/ 52 w 93"/>
                  <a:gd name="T23" fmla="*/ 62 h 102"/>
                  <a:gd name="T24" fmla="*/ 80 w 93"/>
                  <a:gd name="T25" fmla="*/ 51 h 102"/>
                  <a:gd name="T26" fmla="*/ 75 w 93"/>
                  <a:gd name="T27" fmla="*/ 60 h 102"/>
                  <a:gd name="T28" fmla="*/ 21 w 93"/>
                  <a:gd name="T29" fmla="*/ 102 h 102"/>
                  <a:gd name="T30" fmla="*/ 3 w 93"/>
                  <a:gd name="T31" fmla="*/ 61 h 102"/>
                  <a:gd name="T32" fmla="*/ 7 w 93"/>
                  <a:gd name="T3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3" h="102">
                    <a:moveTo>
                      <a:pt x="7" y="0"/>
                    </a:moveTo>
                    <a:cubicBezTo>
                      <a:pt x="11" y="1"/>
                      <a:pt x="15" y="5"/>
                      <a:pt x="17" y="10"/>
                    </a:cubicBezTo>
                    <a:cubicBezTo>
                      <a:pt x="19" y="14"/>
                      <a:pt x="20" y="19"/>
                      <a:pt x="20" y="24"/>
                    </a:cubicBezTo>
                    <a:cubicBezTo>
                      <a:pt x="20" y="32"/>
                      <a:pt x="21" y="39"/>
                      <a:pt x="21" y="47"/>
                    </a:cubicBezTo>
                    <a:cubicBezTo>
                      <a:pt x="30" y="36"/>
                      <a:pt x="40" y="28"/>
                      <a:pt x="52" y="22"/>
                    </a:cubicBezTo>
                    <a:cubicBezTo>
                      <a:pt x="63" y="16"/>
                      <a:pt x="77" y="14"/>
                      <a:pt x="90" y="17"/>
                    </a:cubicBezTo>
                    <a:cubicBezTo>
                      <a:pt x="78" y="27"/>
                      <a:pt x="64" y="36"/>
                      <a:pt x="49" y="42"/>
                    </a:cubicBezTo>
                    <a:cubicBezTo>
                      <a:pt x="61" y="32"/>
                      <a:pt x="77" y="28"/>
                      <a:pt x="93" y="30"/>
                    </a:cubicBezTo>
                    <a:cubicBezTo>
                      <a:pt x="82" y="38"/>
                      <a:pt x="70" y="44"/>
                      <a:pt x="58" y="47"/>
                    </a:cubicBezTo>
                    <a:cubicBezTo>
                      <a:pt x="65" y="45"/>
                      <a:pt x="72" y="43"/>
                      <a:pt x="80" y="41"/>
                    </a:cubicBezTo>
                    <a:cubicBezTo>
                      <a:pt x="83" y="40"/>
                      <a:pt x="87" y="39"/>
                      <a:pt x="89" y="42"/>
                    </a:cubicBezTo>
                    <a:cubicBezTo>
                      <a:pt x="77" y="49"/>
                      <a:pt x="65" y="56"/>
                      <a:pt x="52" y="62"/>
                    </a:cubicBezTo>
                    <a:cubicBezTo>
                      <a:pt x="62" y="58"/>
                      <a:pt x="71" y="55"/>
                      <a:pt x="80" y="51"/>
                    </a:cubicBezTo>
                    <a:cubicBezTo>
                      <a:pt x="82" y="54"/>
                      <a:pt x="78" y="58"/>
                      <a:pt x="75" y="60"/>
                    </a:cubicBezTo>
                    <a:cubicBezTo>
                      <a:pt x="55" y="72"/>
                      <a:pt x="37" y="86"/>
                      <a:pt x="21" y="102"/>
                    </a:cubicBezTo>
                    <a:cubicBezTo>
                      <a:pt x="9" y="84"/>
                      <a:pt x="0" y="83"/>
                      <a:pt x="3" y="61"/>
                    </a:cubicBezTo>
                    <a:cubicBezTo>
                      <a:pt x="4" y="56"/>
                      <a:pt x="9" y="1"/>
                      <a:pt x="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271"/>
                  </a:gs>
                  <a:gs pos="100000">
                    <a:srgbClr val="FF805D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îṣḻidé">
                <a:extLst>
                  <a:ext uri="{FF2B5EF4-FFF2-40B4-BE49-F238E27FC236}">
                    <a16:creationId xmlns:a16="http://schemas.microsoft.com/office/drawing/2014/main" id="{0109B40F-1DF3-4FC0-ACF2-DB7B05E51E9A}"/>
                  </a:ext>
                </a:extLst>
              </p:cNvPr>
              <p:cNvSpPr/>
              <p:nvPr/>
            </p:nvSpPr>
            <p:spPr bwMode="auto">
              <a:xfrm>
                <a:off x="4173538" y="2181225"/>
                <a:ext cx="2366963" cy="622300"/>
              </a:xfrm>
              <a:custGeom>
                <a:avLst/>
                <a:gdLst>
                  <a:gd name="T0" fmla="*/ 536 w 717"/>
                  <a:gd name="T1" fmla="*/ 189 h 189"/>
                  <a:gd name="T2" fmla="*/ 399 w 717"/>
                  <a:gd name="T3" fmla="*/ 160 h 189"/>
                  <a:gd name="T4" fmla="*/ 26 w 717"/>
                  <a:gd name="T5" fmla="*/ 138 h 189"/>
                  <a:gd name="T6" fmla="*/ 33 w 717"/>
                  <a:gd name="T7" fmla="*/ 104 h 189"/>
                  <a:gd name="T8" fmla="*/ 0 w 717"/>
                  <a:gd name="T9" fmla="*/ 98 h 189"/>
                  <a:gd name="T10" fmla="*/ 421 w 717"/>
                  <a:gd name="T11" fmla="*/ 117 h 189"/>
                  <a:gd name="T12" fmla="*/ 639 w 717"/>
                  <a:gd name="T13" fmla="*/ 124 h 189"/>
                  <a:gd name="T14" fmla="*/ 713 w 717"/>
                  <a:gd name="T15" fmla="*/ 64 h 189"/>
                  <a:gd name="T16" fmla="*/ 717 w 717"/>
                  <a:gd name="T17" fmla="*/ 92 h 189"/>
                  <a:gd name="T18" fmla="*/ 656 w 717"/>
                  <a:gd name="T19" fmla="*/ 169 h 189"/>
                  <a:gd name="T20" fmla="*/ 536 w 717"/>
                  <a:gd name="T2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7" h="189">
                    <a:moveTo>
                      <a:pt x="536" y="189"/>
                    </a:moveTo>
                    <a:cubicBezTo>
                      <a:pt x="486" y="189"/>
                      <a:pt x="436" y="179"/>
                      <a:pt x="399" y="160"/>
                    </a:cubicBezTo>
                    <a:cubicBezTo>
                      <a:pt x="279" y="99"/>
                      <a:pt x="152" y="54"/>
                      <a:pt x="26" y="138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46" y="0"/>
                      <a:pt x="295" y="52"/>
                      <a:pt x="421" y="117"/>
                    </a:cubicBezTo>
                    <a:cubicBezTo>
                      <a:pt x="477" y="146"/>
                      <a:pt x="571" y="149"/>
                      <a:pt x="639" y="124"/>
                    </a:cubicBezTo>
                    <a:cubicBezTo>
                      <a:pt x="667" y="113"/>
                      <a:pt x="698" y="99"/>
                      <a:pt x="713" y="64"/>
                    </a:cubicBezTo>
                    <a:cubicBezTo>
                      <a:pt x="717" y="92"/>
                      <a:pt x="717" y="92"/>
                      <a:pt x="717" y="92"/>
                    </a:cubicBezTo>
                    <a:cubicBezTo>
                      <a:pt x="717" y="92"/>
                      <a:pt x="709" y="149"/>
                      <a:pt x="656" y="169"/>
                    </a:cubicBezTo>
                    <a:cubicBezTo>
                      <a:pt x="619" y="182"/>
                      <a:pt x="578" y="189"/>
                      <a:pt x="536" y="189"/>
                    </a:cubicBezTo>
                    <a:close/>
                  </a:path>
                </a:pathLst>
              </a:custGeom>
              <a:solidFill>
                <a:srgbClr val="FF3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íš1îḍè">
                <a:extLst>
                  <a:ext uri="{FF2B5EF4-FFF2-40B4-BE49-F238E27FC236}">
                    <a16:creationId xmlns:a16="http://schemas.microsoft.com/office/drawing/2014/main" id="{EE43C661-2942-4EB6-8115-9B2101DDD409}"/>
                  </a:ext>
                </a:extLst>
              </p:cNvPr>
              <p:cNvSpPr/>
              <p:nvPr/>
            </p:nvSpPr>
            <p:spPr bwMode="auto">
              <a:xfrm>
                <a:off x="4791076" y="3198813"/>
                <a:ext cx="1131888" cy="566738"/>
              </a:xfrm>
              <a:custGeom>
                <a:avLst/>
                <a:gdLst>
                  <a:gd name="T0" fmla="*/ 665 w 713"/>
                  <a:gd name="T1" fmla="*/ 357 h 357"/>
                  <a:gd name="T2" fmla="*/ 0 w 713"/>
                  <a:gd name="T3" fmla="*/ 170 h 357"/>
                  <a:gd name="T4" fmla="*/ 47 w 713"/>
                  <a:gd name="T5" fmla="*/ 0 h 357"/>
                  <a:gd name="T6" fmla="*/ 713 w 713"/>
                  <a:gd name="T7" fmla="*/ 184 h 357"/>
                  <a:gd name="T8" fmla="*/ 665 w 713"/>
                  <a:gd name="T9" fmla="*/ 357 h 357"/>
                  <a:gd name="T10" fmla="*/ 665 w 713"/>
                  <a:gd name="T11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3" h="357">
                    <a:moveTo>
                      <a:pt x="665" y="357"/>
                    </a:moveTo>
                    <a:lnTo>
                      <a:pt x="0" y="170"/>
                    </a:lnTo>
                    <a:lnTo>
                      <a:pt x="47" y="0"/>
                    </a:lnTo>
                    <a:lnTo>
                      <a:pt x="713" y="184"/>
                    </a:lnTo>
                    <a:lnTo>
                      <a:pt x="665" y="357"/>
                    </a:lnTo>
                    <a:lnTo>
                      <a:pt x="665" y="357"/>
                    </a:lnTo>
                    <a:close/>
                  </a:path>
                </a:pathLst>
              </a:custGeom>
              <a:solidFill>
                <a:srgbClr val="82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ïśḻíḍé">
                <a:extLst>
                  <a:ext uri="{FF2B5EF4-FFF2-40B4-BE49-F238E27FC236}">
                    <a16:creationId xmlns:a16="http://schemas.microsoft.com/office/drawing/2014/main" id="{5FC0973B-EE1C-4742-878E-0DBC58582369}"/>
                  </a:ext>
                </a:extLst>
              </p:cNvPr>
              <p:cNvSpPr/>
              <p:nvPr/>
            </p:nvSpPr>
            <p:spPr bwMode="auto">
              <a:xfrm>
                <a:off x="4806951" y="2954338"/>
                <a:ext cx="1171575" cy="615950"/>
              </a:xfrm>
              <a:custGeom>
                <a:avLst/>
                <a:gdLst>
                  <a:gd name="T0" fmla="*/ 344 w 355"/>
                  <a:gd name="T1" fmla="*/ 86 h 187"/>
                  <a:gd name="T2" fmla="*/ 53 w 355"/>
                  <a:gd name="T3" fmla="*/ 5 h 187"/>
                  <a:gd name="T4" fmla="*/ 51 w 355"/>
                  <a:gd name="T5" fmla="*/ 4 h 187"/>
                  <a:gd name="T6" fmla="*/ 16 w 355"/>
                  <a:gd name="T7" fmla="*/ 24 h 187"/>
                  <a:gd name="T8" fmla="*/ 3 w 355"/>
                  <a:gd name="T9" fmla="*/ 69 h 187"/>
                  <a:gd name="T10" fmla="*/ 11 w 355"/>
                  <a:gd name="T11" fmla="*/ 96 h 187"/>
                  <a:gd name="T12" fmla="*/ 23 w 355"/>
                  <a:gd name="T13" fmla="*/ 105 h 187"/>
                  <a:gd name="T14" fmla="*/ 163 w 355"/>
                  <a:gd name="T15" fmla="*/ 173 h 187"/>
                  <a:gd name="T16" fmla="*/ 318 w 355"/>
                  <a:gd name="T17" fmla="*/ 187 h 187"/>
                  <a:gd name="T18" fmla="*/ 332 w 355"/>
                  <a:gd name="T19" fmla="*/ 185 h 187"/>
                  <a:gd name="T20" fmla="*/ 352 w 355"/>
                  <a:gd name="T21" fmla="*/ 114 h 187"/>
                  <a:gd name="T22" fmla="*/ 344 w 355"/>
                  <a:gd name="T23" fmla="*/ 8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187">
                    <a:moveTo>
                      <a:pt x="344" y="86"/>
                    </a:moveTo>
                    <a:cubicBezTo>
                      <a:pt x="53" y="5"/>
                      <a:pt x="53" y="5"/>
                      <a:pt x="53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36" y="0"/>
                      <a:pt x="20" y="9"/>
                      <a:pt x="16" y="24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0" y="80"/>
                      <a:pt x="3" y="89"/>
                      <a:pt x="11" y="96"/>
                    </a:cubicBezTo>
                    <a:cubicBezTo>
                      <a:pt x="14" y="99"/>
                      <a:pt x="18" y="102"/>
                      <a:pt x="23" y="105"/>
                    </a:cubicBezTo>
                    <a:cubicBezTo>
                      <a:pt x="163" y="173"/>
                      <a:pt x="163" y="173"/>
                      <a:pt x="163" y="173"/>
                    </a:cubicBezTo>
                    <a:cubicBezTo>
                      <a:pt x="318" y="187"/>
                      <a:pt x="318" y="187"/>
                      <a:pt x="318" y="187"/>
                    </a:cubicBezTo>
                    <a:cubicBezTo>
                      <a:pt x="323" y="187"/>
                      <a:pt x="328" y="186"/>
                      <a:pt x="332" y="185"/>
                    </a:cubicBezTo>
                    <a:cubicBezTo>
                      <a:pt x="352" y="114"/>
                      <a:pt x="352" y="114"/>
                      <a:pt x="352" y="114"/>
                    </a:cubicBezTo>
                    <a:cubicBezTo>
                      <a:pt x="355" y="104"/>
                      <a:pt x="351" y="93"/>
                      <a:pt x="344" y="8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7A5F"/>
                  </a:gs>
                  <a:gs pos="0">
                    <a:srgbClr val="FF7A5F"/>
                  </a:gs>
                </a:gsLst>
                <a:lin ang="120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iṣ1îḓè">
                <a:extLst>
                  <a:ext uri="{FF2B5EF4-FFF2-40B4-BE49-F238E27FC236}">
                    <a16:creationId xmlns:a16="http://schemas.microsoft.com/office/drawing/2014/main" id="{E92CE44E-7385-4B04-A049-E8A07E94BCDB}"/>
                  </a:ext>
                </a:extLst>
              </p:cNvPr>
              <p:cNvSpPr/>
              <p:nvPr/>
            </p:nvSpPr>
            <p:spPr bwMode="auto">
              <a:xfrm>
                <a:off x="4724401" y="3287713"/>
                <a:ext cx="1174750" cy="731838"/>
              </a:xfrm>
              <a:custGeom>
                <a:avLst/>
                <a:gdLst>
                  <a:gd name="T0" fmla="*/ 186 w 356"/>
                  <a:gd name="T1" fmla="*/ 76 h 222"/>
                  <a:gd name="T2" fmla="*/ 47 w 356"/>
                  <a:gd name="T3" fmla="*/ 8 h 222"/>
                  <a:gd name="T4" fmla="*/ 35 w 356"/>
                  <a:gd name="T5" fmla="*/ 0 h 222"/>
                  <a:gd name="T6" fmla="*/ 5 w 356"/>
                  <a:gd name="T7" fmla="*/ 109 h 222"/>
                  <a:gd name="T8" fmla="*/ 25 w 356"/>
                  <a:gd name="T9" fmla="*/ 144 h 222"/>
                  <a:gd name="T10" fmla="*/ 290 w 356"/>
                  <a:gd name="T11" fmla="*/ 218 h 222"/>
                  <a:gd name="T12" fmla="*/ 325 w 356"/>
                  <a:gd name="T13" fmla="*/ 198 h 222"/>
                  <a:gd name="T14" fmla="*/ 356 w 356"/>
                  <a:gd name="T15" fmla="*/ 88 h 222"/>
                  <a:gd name="T16" fmla="*/ 341 w 356"/>
                  <a:gd name="T17" fmla="*/ 90 h 222"/>
                  <a:gd name="T18" fmla="*/ 186 w 356"/>
                  <a:gd name="T19" fmla="*/ 7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6" h="222">
                    <a:moveTo>
                      <a:pt x="186" y="76"/>
                    </a:moveTo>
                    <a:cubicBezTo>
                      <a:pt x="47" y="8"/>
                      <a:pt x="47" y="8"/>
                      <a:pt x="47" y="8"/>
                    </a:cubicBezTo>
                    <a:cubicBezTo>
                      <a:pt x="42" y="5"/>
                      <a:pt x="38" y="3"/>
                      <a:pt x="35" y="0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0" y="124"/>
                      <a:pt x="9" y="140"/>
                      <a:pt x="25" y="144"/>
                    </a:cubicBezTo>
                    <a:cubicBezTo>
                      <a:pt x="290" y="218"/>
                      <a:pt x="290" y="218"/>
                      <a:pt x="290" y="218"/>
                    </a:cubicBezTo>
                    <a:cubicBezTo>
                      <a:pt x="305" y="222"/>
                      <a:pt x="321" y="213"/>
                      <a:pt x="325" y="198"/>
                    </a:cubicBezTo>
                    <a:cubicBezTo>
                      <a:pt x="356" y="88"/>
                      <a:pt x="356" y="88"/>
                      <a:pt x="356" y="88"/>
                    </a:cubicBezTo>
                    <a:cubicBezTo>
                      <a:pt x="351" y="90"/>
                      <a:pt x="347" y="90"/>
                      <a:pt x="341" y="90"/>
                    </a:cubicBezTo>
                    <a:cubicBezTo>
                      <a:pt x="186" y="76"/>
                      <a:pt x="186" y="76"/>
                      <a:pt x="186" y="7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1E25"/>
                  </a:gs>
                  <a:gs pos="100000">
                    <a:srgbClr val="FF7A5F"/>
                  </a:gs>
                </a:gsLst>
                <a:lin ang="120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íšḷîḓe">
                <a:extLst>
                  <a:ext uri="{FF2B5EF4-FFF2-40B4-BE49-F238E27FC236}">
                    <a16:creationId xmlns:a16="http://schemas.microsoft.com/office/drawing/2014/main" id="{8E4A97B4-B5EA-4508-ACE2-1CC490DBC8BA}"/>
                  </a:ext>
                </a:extLst>
              </p:cNvPr>
              <p:cNvSpPr/>
              <p:nvPr/>
            </p:nvSpPr>
            <p:spPr bwMode="auto">
              <a:xfrm>
                <a:off x="5226051" y="3402013"/>
                <a:ext cx="231775" cy="260350"/>
              </a:xfrm>
              <a:custGeom>
                <a:avLst/>
                <a:gdLst>
                  <a:gd name="T0" fmla="*/ 108 w 146"/>
                  <a:gd name="T1" fmla="*/ 164 h 164"/>
                  <a:gd name="T2" fmla="*/ 0 w 146"/>
                  <a:gd name="T3" fmla="*/ 135 h 164"/>
                  <a:gd name="T4" fmla="*/ 38 w 146"/>
                  <a:gd name="T5" fmla="*/ 0 h 164"/>
                  <a:gd name="T6" fmla="*/ 146 w 146"/>
                  <a:gd name="T7" fmla="*/ 30 h 164"/>
                  <a:gd name="T8" fmla="*/ 108 w 146"/>
                  <a:gd name="T9" fmla="*/ 164 h 164"/>
                  <a:gd name="T10" fmla="*/ 108 w 146"/>
                  <a:gd name="T1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64">
                    <a:moveTo>
                      <a:pt x="108" y="164"/>
                    </a:moveTo>
                    <a:lnTo>
                      <a:pt x="0" y="135"/>
                    </a:lnTo>
                    <a:lnTo>
                      <a:pt x="38" y="0"/>
                    </a:lnTo>
                    <a:lnTo>
                      <a:pt x="146" y="30"/>
                    </a:lnTo>
                    <a:lnTo>
                      <a:pt x="108" y="164"/>
                    </a:lnTo>
                    <a:lnTo>
                      <a:pt x="108" y="164"/>
                    </a:lnTo>
                    <a:close/>
                  </a:path>
                </a:pathLst>
              </a:custGeom>
              <a:solidFill>
                <a:srgbClr val="FFD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ïś1iḍé">
                <a:extLst>
                  <a:ext uri="{FF2B5EF4-FFF2-40B4-BE49-F238E27FC236}">
                    <a16:creationId xmlns:a16="http://schemas.microsoft.com/office/drawing/2014/main" id="{CA653B11-7F58-4904-96E9-8ABAE21038AF}"/>
                  </a:ext>
                </a:extLst>
              </p:cNvPr>
              <p:cNvSpPr/>
              <p:nvPr/>
            </p:nvSpPr>
            <p:spPr bwMode="auto">
              <a:xfrm>
                <a:off x="5268913" y="3452813"/>
                <a:ext cx="142875" cy="160338"/>
              </a:xfrm>
              <a:custGeom>
                <a:avLst/>
                <a:gdLst>
                  <a:gd name="T0" fmla="*/ 67 w 90"/>
                  <a:gd name="T1" fmla="*/ 101 h 101"/>
                  <a:gd name="T2" fmla="*/ 0 w 90"/>
                  <a:gd name="T3" fmla="*/ 83 h 101"/>
                  <a:gd name="T4" fmla="*/ 23 w 90"/>
                  <a:gd name="T5" fmla="*/ 0 h 101"/>
                  <a:gd name="T6" fmla="*/ 90 w 90"/>
                  <a:gd name="T7" fmla="*/ 18 h 101"/>
                  <a:gd name="T8" fmla="*/ 67 w 90"/>
                  <a:gd name="T9" fmla="*/ 101 h 101"/>
                  <a:gd name="T10" fmla="*/ 67 w 90"/>
                  <a:gd name="T11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01">
                    <a:moveTo>
                      <a:pt x="67" y="101"/>
                    </a:moveTo>
                    <a:lnTo>
                      <a:pt x="0" y="83"/>
                    </a:lnTo>
                    <a:lnTo>
                      <a:pt x="23" y="0"/>
                    </a:lnTo>
                    <a:lnTo>
                      <a:pt x="90" y="18"/>
                    </a:lnTo>
                    <a:lnTo>
                      <a:pt x="67" y="101"/>
                    </a:lnTo>
                    <a:lnTo>
                      <a:pt x="67" y="101"/>
                    </a:lnTo>
                    <a:close/>
                  </a:path>
                </a:pathLst>
              </a:custGeom>
              <a:solidFill>
                <a:srgbClr val="FF7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işľiḑé">
                <a:extLst>
                  <a:ext uri="{FF2B5EF4-FFF2-40B4-BE49-F238E27FC236}">
                    <a16:creationId xmlns:a16="http://schemas.microsoft.com/office/drawing/2014/main" id="{D6306DE4-FB8B-4D49-9BE1-892DA88A4A21}"/>
                  </a:ext>
                </a:extLst>
              </p:cNvPr>
              <p:cNvSpPr/>
              <p:nvPr/>
            </p:nvSpPr>
            <p:spPr bwMode="auto">
              <a:xfrm>
                <a:off x="5246688" y="3024188"/>
                <a:ext cx="71438" cy="39688"/>
              </a:xfrm>
              <a:custGeom>
                <a:avLst/>
                <a:gdLst>
                  <a:gd name="T0" fmla="*/ 41 w 45"/>
                  <a:gd name="T1" fmla="*/ 25 h 25"/>
                  <a:gd name="T2" fmla="*/ 0 w 45"/>
                  <a:gd name="T3" fmla="*/ 12 h 25"/>
                  <a:gd name="T4" fmla="*/ 4 w 45"/>
                  <a:gd name="T5" fmla="*/ 0 h 25"/>
                  <a:gd name="T6" fmla="*/ 45 w 45"/>
                  <a:gd name="T7" fmla="*/ 12 h 25"/>
                  <a:gd name="T8" fmla="*/ 41 w 45"/>
                  <a:gd name="T9" fmla="*/ 25 h 25"/>
                  <a:gd name="T10" fmla="*/ 41 w 45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25">
                    <a:moveTo>
                      <a:pt x="41" y="25"/>
                    </a:moveTo>
                    <a:lnTo>
                      <a:pt x="0" y="12"/>
                    </a:lnTo>
                    <a:lnTo>
                      <a:pt x="4" y="0"/>
                    </a:lnTo>
                    <a:lnTo>
                      <a:pt x="45" y="12"/>
                    </a:lnTo>
                    <a:lnTo>
                      <a:pt x="41" y="25"/>
                    </a:lnTo>
                    <a:lnTo>
                      <a:pt x="41" y="25"/>
                    </a:lnTo>
                    <a:close/>
                  </a:path>
                </a:pathLst>
              </a:custGeom>
              <a:solidFill>
                <a:srgbClr val="FF3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íṣḷiḍê">
                <a:extLst>
                  <a:ext uri="{FF2B5EF4-FFF2-40B4-BE49-F238E27FC236}">
                    <a16:creationId xmlns:a16="http://schemas.microsoft.com/office/drawing/2014/main" id="{31C07A6D-BBCC-4234-8AF3-C71EBDAB3343}"/>
                  </a:ext>
                </a:extLst>
              </p:cNvPr>
              <p:cNvSpPr/>
              <p:nvPr/>
            </p:nvSpPr>
            <p:spPr bwMode="auto">
              <a:xfrm>
                <a:off x="5608638" y="3125788"/>
                <a:ext cx="73025" cy="36513"/>
              </a:xfrm>
              <a:custGeom>
                <a:avLst/>
                <a:gdLst>
                  <a:gd name="T0" fmla="*/ 42 w 46"/>
                  <a:gd name="T1" fmla="*/ 23 h 23"/>
                  <a:gd name="T2" fmla="*/ 0 w 46"/>
                  <a:gd name="T3" fmla="*/ 13 h 23"/>
                  <a:gd name="T4" fmla="*/ 2 w 46"/>
                  <a:gd name="T5" fmla="*/ 0 h 23"/>
                  <a:gd name="T6" fmla="*/ 46 w 46"/>
                  <a:gd name="T7" fmla="*/ 11 h 23"/>
                  <a:gd name="T8" fmla="*/ 42 w 46"/>
                  <a:gd name="T9" fmla="*/ 23 h 23"/>
                  <a:gd name="T10" fmla="*/ 42 w 46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3">
                    <a:moveTo>
                      <a:pt x="42" y="23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46" y="11"/>
                    </a:lnTo>
                    <a:lnTo>
                      <a:pt x="42" y="23"/>
                    </a:lnTo>
                    <a:lnTo>
                      <a:pt x="42" y="23"/>
                    </a:lnTo>
                    <a:close/>
                  </a:path>
                </a:pathLst>
              </a:custGeom>
              <a:solidFill>
                <a:srgbClr val="FF3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ïSḷíḍé">
                <a:extLst>
                  <a:ext uri="{FF2B5EF4-FFF2-40B4-BE49-F238E27FC236}">
                    <a16:creationId xmlns:a16="http://schemas.microsoft.com/office/drawing/2014/main" id="{7EC575C2-59C5-4031-866E-38C659D8B113}"/>
                  </a:ext>
                </a:extLst>
              </p:cNvPr>
              <p:cNvSpPr/>
              <p:nvPr/>
            </p:nvSpPr>
            <p:spPr bwMode="auto">
              <a:xfrm>
                <a:off x="5259388" y="2921000"/>
                <a:ext cx="431800" cy="222250"/>
              </a:xfrm>
              <a:custGeom>
                <a:avLst/>
                <a:gdLst>
                  <a:gd name="T0" fmla="*/ 73 w 131"/>
                  <a:gd name="T1" fmla="*/ 10 h 67"/>
                  <a:gd name="T2" fmla="*/ 0 w 131"/>
                  <a:gd name="T3" fmla="*/ 32 h 67"/>
                  <a:gd name="T4" fmla="*/ 16 w 131"/>
                  <a:gd name="T5" fmla="*/ 36 h 67"/>
                  <a:gd name="T6" fmla="*/ 71 w 131"/>
                  <a:gd name="T7" fmla="*/ 19 h 67"/>
                  <a:gd name="T8" fmla="*/ 109 w 131"/>
                  <a:gd name="T9" fmla="*/ 62 h 67"/>
                  <a:gd name="T10" fmla="*/ 125 w 131"/>
                  <a:gd name="T11" fmla="*/ 67 h 67"/>
                  <a:gd name="T12" fmla="*/ 73 w 131"/>
                  <a:gd name="T13" fmla="*/ 1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67">
                    <a:moveTo>
                      <a:pt x="73" y="10"/>
                    </a:moveTo>
                    <a:cubicBezTo>
                      <a:pt x="39" y="0"/>
                      <a:pt x="6" y="10"/>
                      <a:pt x="0" y="32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0" y="20"/>
                      <a:pt x="45" y="12"/>
                      <a:pt x="71" y="19"/>
                    </a:cubicBezTo>
                    <a:cubicBezTo>
                      <a:pt x="97" y="27"/>
                      <a:pt x="114" y="46"/>
                      <a:pt x="109" y="62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31" y="45"/>
                      <a:pt x="108" y="19"/>
                      <a:pt x="73" y="10"/>
                    </a:cubicBezTo>
                    <a:close/>
                  </a:path>
                </a:pathLst>
              </a:custGeom>
              <a:solidFill>
                <a:srgbClr val="FF3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iSḷîḓe">
                <a:extLst>
                  <a:ext uri="{FF2B5EF4-FFF2-40B4-BE49-F238E27FC236}">
                    <a16:creationId xmlns:a16="http://schemas.microsoft.com/office/drawing/2014/main" id="{3FFCFC02-0B6D-47DC-94C7-9D849156351C}"/>
                  </a:ext>
                </a:extLst>
              </p:cNvPr>
              <p:cNvSpPr/>
              <p:nvPr/>
            </p:nvSpPr>
            <p:spPr bwMode="auto">
              <a:xfrm>
                <a:off x="6051551" y="1627188"/>
                <a:ext cx="214313" cy="214313"/>
              </a:xfrm>
              <a:custGeom>
                <a:avLst/>
                <a:gdLst>
                  <a:gd name="T0" fmla="*/ 57 w 65"/>
                  <a:gd name="T1" fmla="*/ 65 h 65"/>
                  <a:gd name="T2" fmla="*/ 56 w 65"/>
                  <a:gd name="T3" fmla="*/ 65 h 65"/>
                  <a:gd name="T4" fmla="*/ 15 w 65"/>
                  <a:gd name="T5" fmla="*/ 52 h 65"/>
                  <a:gd name="T6" fmla="*/ 0 w 65"/>
                  <a:gd name="T7" fmla="*/ 23 h 65"/>
                  <a:gd name="T8" fmla="*/ 11 w 65"/>
                  <a:gd name="T9" fmla="*/ 2 h 65"/>
                  <a:gd name="T10" fmla="*/ 22 w 65"/>
                  <a:gd name="T11" fmla="*/ 4 h 65"/>
                  <a:gd name="T12" fmla="*/ 20 w 65"/>
                  <a:gd name="T13" fmla="*/ 15 h 65"/>
                  <a:gd name="T14" fmla="*/ 16 w 65"/>
                  <a:gd name="T15" fmla="*/ 23 h 65"/>
                  <a:gd name="T16" fmla="*/ 25 w 65"/>
                  <a:gd name="T17" fmla="*/ 40 h 65"/>
                  <a:gd name="T18" fmla="*/ 58 w 65"/>
                  <a:gd name="T19" fmla="*/ 49 h 65"/>
                  <a:gd name="T20" fmla="*/ 65 w 65"/>
                  <a:gd name="T21" fmla="*/ 58 h 65"/>
                  <a:gd name="T22" fmla="*/ 57 w 65"/>
                  <a:gd name="T2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65">
                    <a:moveTo>
                      <a:pt x="57" y="65"/>
                    </a:moveTo>
                    <a:cubicBezTo>
                      <a:pt x="57" y="65"/>
                      <a:pt x="56" y="65"/>
                      <a:pt x="56" y="65"/>
                    </a:cubicBezTo>
                    <a:cubicBezTo>
                      <a:pt x="43" y="64"/>
                      <a:pt x="28" y="62"/>
                      <a:pt x="15" y="52"/>
                    </a:cubicBezTo>
                    <a:cubicBezTo>
                      <a:pt x="8" y="46"/>
                      <a:pt x="0" y="35"/>
                      <a:pt x="0" y="23"/>
                    </a:cubicBezTo>
                    <a:cubicBezTo>
                      <a:pt x="0" y="15"/>
                      <a:pt x="4" y="8"/>
                      <a:pt x="11" y="2"/>
                    </a:cubicBezTo>
                    <a:cubicBezTo>
                      <a:pt x="14" y="0"/>
                      <a:pt x="19" y="0"/>
                      <a:pt x="22" y="4"/>
                    </a:cubicBezTo>
                    <a:cubicBezTo>
                      <a:pt x="25" y="7"/>
                      <a:pt x="24" y="12"/>
                      <a:pt x="20" y="15"/>
                    </a:cubicBezTo>
                    <a:cubicBezTo>
                      <a:pt x="18" y="17"/>
                      <a:pt x="16" y="20"/>
                      <a:pt x="16" y="23"/>
                    </a:cubicBezTo>
                    <a:cubicBezTo>
                      <a:pt x="16" y="29"/>
                      <a:pt x="21" y="36"/>
                      <a:pt x="25" y="40"/>
                    </a:cubicBezTo>
                    <a:cubicBezTo>
                      <a:pt x="33" y="46"/>
                      <a:pt x="44" y="48"/>
                      <a:pt x="58" y="49"/>
                    </a:cubicBezTo>
                    <a:cubicBezTo>
                      <a:pt x="62" y="50"/>
                      <a:pt x="65" y="54"/>
                      <a:pt x="65" y="58"/>
                    </a:cubicBezTo>
                    <a:cubicBezTo>
                      <a:pt x="64" y="62"/>
                      <a:pt x="61" y="65"/>
                      <a:pt x="57" y="65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îṧ1iḓe">
                <a:extLst>
                  <a:ext uri="{FF2B5EF4-FFF2-40B4-BE49-F238E27FC236}">
                    <a16:creationId xmlns:a16="http://schemas.microsoft.com/office/drawing/2014/main" id="{212B0187-C20A-42BE-9F48-3712D40608F2}"/>
                  </a:ext>
                </a:extLst>
              </p:cNvPr>
              <p:cNvSpPr/>
              <p:nvPr/>
            </p:nvSpPr>
            <p:spPr bwMode="auto">
              <a:xfrm>
                <a:off x="6329363" y="1660525"/>
                <a:ext cx="88900" cy="150813"/>
              </a:xfrm>
              <a:custGeom>
                <a:avLst/>
                <a:gdLst>
                  <a:gd name="T0" fmla="*/ 9 w 27"/>
                  <a:gd name="T1" fmla="*/ 46 h 46"/>
                  <a:gd name="T2" fmla="*/ 5 w 27"/>
                  <a:gd name="T3" fmla="*/ 45 h 46"/>
                  <a:gd name="T4" fmla="*/ 3 w 27"/>
                  <a:gd name="T5" fmla="*/ 33 h 46"/>
                  <a:gd name="T6" fmla="*/ 9 w 27"/>
                  <a:gd name="T7" fmla="*/ 10 h 46"/>
                  <a:gd name="T8" fmla="*/ 15 w 27"/>
                  <a:gd name="T9" fmla="*/ 1 h 46"/>
                  <a:gd name="T10" fmla="*/ 24 w 27"/>
                  <a:gd name="T11" fmla="*/ 7 h 46"/>
                  <a:gd name="T12" fmla="*/ 16 w 27"/>
                  <a:gd name="T13" fmla="*/ 43 h 46"/>
                  <a:gd name="T14" fmla="*/ 9 w 27"/>
                  <a:gd name="T1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6">
                    <a:moveTo>
                      <a:pt x="9" y="46"/>
                    </a:moveTo>
                    <a:cubicBezTo>
                      <a:pt x="8" y="46"/>
                      <a:pt x="6" y="46"/>
                      <a:pt x="5" y="45"/>
                    </a:cubicBezTo>
                    <a:cubicBezTo>
                      <a:pt x="1" y="42"/>
                      <a:pt x="0" y="37"/>
                      <a:pt x="3" y="33"/>
                    </a:cubicBezTo>
                    <a:cubicBezTo>
                      <a:pt x="8" y="27"/>
                      <a:pt x="10" y="18"/>
                      <a:pt x="9" y="10"/>
                    </a:cubicBezTo>
                    <a:cubicBezTo>
                      <a:pt x="8" y="6"/>
                      <a:pt x="10" y="2"/>
                      <a:pt x="15" y="1"/>
                    </a:cubicBezTo>
                    <a:cubicBezTo>
                      <a:pt x="19" y="0"/>
                      <a:pt x="23" y="3"/>
                      <a:pt x="24" y="7"/>
                    </a:cubicBezTo>
                    <a:cubicBezTo>
                      <a:pt x="27" y="20"/>
                      <a:pt x="24" y="33"/>
                      <a:pt x="16" y="43"/>
                    </a:cubicBezTo>
                    <a:cubicBezTo>
                      <a:pt x="14" y="45"/>
                      <a:pt x="12" y="46"/>
                      <a:pt x="9" y="46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íṣḻíḍè">
                <a:extLst>
                  <a:ext uri="{FF2B5EF4-FFF2-40B4-BE49-F238E27FC236}">
                    <a16:creationId xmlns:a16="http://schemas.microsoft.com/office/drawing/2014/main" id="{E54C1BE5-C1A6-40EC-BFB8-613B2C6DDF04}"/>
                  </a:ext>
                </a:extLst>
              </p:cNvPr>
              <p:cNvSpPr/>
              <p:nvPr/>
            </p:nvSpPr>
            <p:spPr bwMode="auto">
              <a:xfrm>
                <a:off x="5440363" y="2708275"/>
                <a:ext cx="314325" cy="341313"/>
              </a:xfrm>
              <a:custGeom>
                <a:avLst/>
                <a:gdLst>
                  <a:gd name="T0" fmla="*/ 95 w 95"/>
                  <a:gd name="T1" fmla="*/ 47 h 104"/>
                  <a:gd name="T2" fmla="*/ 82 w 95"/>
                  <a:gd name="T3" fmla="*/ 52 h 104"/>
                  <a:gd name="T4" fmla="*/ 68 w 95"/>
                  <a:gd name="T5" fmla="*/ 47 h 104"/>
                  <a:gd name="T6" fmla="*/ 48 w 95"/>
                  <a:gd name="T7" fmla="*/ 36 h 104"/>
                  <a:gd name="T8" fmla="*/ 54 w 95"/>
                  <a:gd name="T9" fmla="*/ 75 h 104"/>
                  <a:gd name="T10" fmla="*/ 47 w 95"/>
                  <a:gd name="T11" fmla="*/ 101 h 104"/>
                  <a:gd name="T12" fmla="*/ 40 w 95"/>
                  <a:gd name="T13" fmla="*/ 99 h 104"/>
                  <a:gd name="T14" fmla="*/ 38 w 95"/>
                  <a:gd name="T15" fmla="*/ 63 h 104"/>
                  <a:gd name="T16" fmla="*/ 29 w 95"/>
                  <a:gd name="T17" fmla="*/ 100 h 104"/>
                  <a:gd name="T18" fmla="*/ 29 w 95"/>
                  <a:gd name="T19" fmla="*/ 68 h 104"/>
                  <a:gd name="T20" fmla="*/ 24 w 95"/>
                  <a:gd name="T21" fmla="*/ 90 h 104"/>
                  <a:gd name="T22" fmla="*/ 17 w 95"/>
                  <a:gd name="T23" fmla="*/ 92 h 104"/>
                  <a:gd name="T24" fmla="*/ 19 w 95"/>
                  <a:gd name="T25" fmla="*/ 55 h 104"/>
                  <a:gd name="T26" fmla="*/ 15 w 95"/>
                  <a:gd name="T27" fmla="*/ 85 h 104"/>
                  <a:gd name="T28" fmla="*/ 10 w 95"/>
                  <a:gd name="T29" fmla="*/ 76 h 104"/>
                  <a:gd name="T30" fmla="*/ 0 w 95"/>
                  <a:gd name="T31" fmla="*/ 8 h 104"/>
                  <a:gd name="T32" fmla="*/ 45 w 95"/>
                  <a:gd name="T33" fmla="*/ 14 h 104"/>
                  <a:gd name="T34" fmla="*/ 95 w 95"/>
                  <a:gd name="T35" fmla="*/ 4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" h="104">
                    <a:moveTo>
                      <a:pt x="95" y="47"/>
                    </a:moveTo>
                    <a:cubicBezTo>
                      <a:pt x="92" y="51"/>
                      <a:pt x="87" y="52"/>
                      <a:pt x="82" y="52"/>
                    </a:cubicBezTo>
                    <a:cubicBezTo>
                      <a:pt x="77" y="51"/>
                      <a:pt x="72" y="49"/>
                      <a:pt x="68" y="47"/>
                    </a:cubicBezTo>
                    <a:cubicBezTo>
                      <a:pt x="61" y="43"/>
                      <a:pt x="55" y="40"/>
                      <a:pt x="48" y="36"/>
                    </a:cubicBezTo>
                    <a:cubicBezTo>
                      <a:pt x="53" y="49"/>
                      <a:pt x="55" y="62"/>
                      <a:pt x="54" y="75"/>
                    </a:cubicBezTo>
                    <a:cubicBezTo>
                      <a:pt x="53" y="85"/>
                      <a:pt x="52" y="93"/>
                      <a:pt x="47" y="101"/>
                    </a:cubicBezTo>
                    <a:cubicBezTo>
                      <a:pt x="45" y="104"/>
                      <a:pt x="40" y="103"/>
                      <a:pt x="40" y="99"/>
                    </a:cubicBezTo>
                    <a:cubicBezTo>
                      <a:pt x="38" y="87"/>
                      <a:pt x="36" y="76"/>
                      <a:pt x="38" y="63"/>
                    </a:cubicBezTo>
                    <a:cubicBezTo>
                      <a:pt x="40" y="78"/>
                      <a:pt x="40" y="101"/>
                      <a:pt x="29" y="100"/>
                    </a:cubicBezTo>
                    <a:cubicBezTo>
                      <a:pt x="23" y="99"/>
                      <a:pt x="26" y="80"/>
                      <a:pt x="29" y="68"/>
                    </a:cubicBezTo>
                    <a:cubicBezTo>
                      <a:pt x="27" y="75"/>
                      <a:pt x="25" y="82"/>
                      <a:pt x="24" y="90"/>
                    </a:cubicBezTo>
                    <a:cubicBezTo>
                      <a:pt x="23" y="93"/>
                      <a:pt x="20" y="92"/>
                      <a:pt x="17" y="92"/>
                    </a:cubicBezTo>
                    <a:cubicBezTo>
                      <a:pt x="12" y="87"/>
                      <a:pt x="18" y="69"/>
                      <a:pt x="19" y="55"/>
                    </a:cubicBezTo>
                    <a:cubicBezTo>
                      <a:pt x="17" y="65"/>
                      <a:pt x="16" y="75"/>
                      <a:pt x="15" y="85"/>
                    </a:cubicBezTo>
                    <a:cubicBezTo>
                      <a:pt x="11" y="85"/>
                      <a:pt x="10" y="80"/>
                      <a:pt x="10" y="76"/>
                    </a:cubicBezTo>
                    <a:cubicBezTo>
                      <a:pt x="9" y="53"/>
                      <a:pt x="6" y="30"/>
                      <a:pt x="0" y="8"/>
                    </a:cubicBezTo>
                    <a:cubicBezTo>
                      <a:pt x="22" y="7"/>
                      <a:pt x="28" y="0"/>
                      <a:pt x="45" y="14"/>
                    </a:cubicBezTo>
                    <a:cubicBezTo>
                      <a:pt x="49" y="17"/>
                      <a:pt x="94" y="50"/>
                      <a:pt x="95" y="47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B271"/>
                  </a:gs>
                  <a:gs pos="0">
                    <a:srgbClr val="FF805D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iş1îḍe">
                <a:extLst>
                  <a:ext uri="{FF2B5EF4-FFF2-40B4-BE49-F238E27FC236}">
                    <a16:creationId xmlns:a16="http://schemas.microsoft.com/office/drawing/2014/main" id="{33BDB340-EC54-4B31-BACC-519ACDB0FCC5}"/>
                  </a:ext>
                </a:extLst>
              </p:cNvPr>
              <p:cNvSpPr/>
              <p:nvPr/>
            </p:nvSpPr>
            <p:spPr bwMode="auto">
              <a:xfrm>
                <a:off x="5314951" y="2341563"/>
                <a:ext cx="274638" cy="431800"/>
              </a:xfrm>
              <a:custGeom>
                <a:avLst/>
                <a:gdLst>
                  <a:gd name="T0" fmla="*/ 79 w 83"/>
                  <a:gd name="T1" fmla="*/ 115 h 131"/>
                  <a:gd name="T2" fmla="*/ 70 w 83"/>
                  <a:gd name="T3" fmla="*/ 19 h 131"/>
                  <a:gd name="T4" fmla="*/ 21 w 83"/>
                  <a:gd name="T5" fmla="*/ 5 h 131"/>
                  <a:gd name="T6" fmla="*/ 1 w 83"/>
                  <a:gd name="T7" fmla="*/ 0 h 131"/>
                  <a:gd name="T8" fmla="*/ 35 w 83"/>
                  <a:gd name="T9" fmla="*/ 131 h 131"/>
                  <a:gd name="T10" fmla="*/ 79 w 83"/>
                  <a:gd name="T11" fmla="*/ 11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31">
                    <a:moveTo>
                      <a:pt x="79" y="115"/>
                    </a:moveTo>
                    <a:cubicBezTo>
                      <a:pt x="58" y="79"/>
                      <a:pt x="59" y="47"/>
                      <a:pt x="70" y="19"/>
                    </a:cubicBezTo>
                    <a:cubicBezTo>
                      <a:pt x="53" y="16"/>
                      <a:pt x="37" y="11"/>
                      <a:pt x="21" y="5"/>
                    </a:cubicBezTo>
                    <a:cubicBezTo>
                      <a:pt x="14" y="3"/>
                      <a:pt x="7" y="0"/>
                      <a:pt x="1" y="0"/>
                    </a:cubicBezTo>
                    <a:cubicBezTo>
                      <a:pt x="0" y="71"/>
                      <a:pt x="35" y="131"/>
                      <a:pt x="35" y="131"/>
                    </a:cubicBezTo>
                    <a:cubicBezTo>
                      <a:pt x="35" y="131"/>
                      <a:pt x="83" y="122"/>
                      <a:pt x="79" y="1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6AF1"/>
                  </a:gs>
                  <a:gs pos="100000">
                    <a:srgbClr val="0028BA"/>
                  </a:gs>
                </a:gsLst>
                <a:lin ang="162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íśļïḓé">
                <a:extLst>
                  <a:ext uri="{FF2B5EF4-FFF2-40B4-BE49-F238E27FC236}">
                    <a16:creationId xmlns:a16="http://schemas.microsoft.com/office/drawing/2014/main" id="{67487FA5-6BC4-44CA-A005-9242913E004A}"/>
                  </a:ext>
                </a:extLst>
              </p:cNvPr>
              <p:cNvSpPr/>
              <p:nvPr/>
            </p:nvSpPr>
            <p:spPr bwMode="auto">
              <a:xfrm>
                <a:off x="5407026" y="2684463"/>
                <a:ext cx="188913" cy="109538"/>
              </a:xfrm>
              <a:custGeom>
                <a:avLst/>
                <a:gdLst>
                  <a:gd name="T0" fmla="*/ 8 w 57"/>
                  <a:gd name="T1" fmla="*/ 33 h 33"/>
                  <a:gd name="T2" fmla="*/ 0 w 57"/>
                  <a:gd name="T3" fmla="*/ 26 h 33"/>
                  <a:gd name="T4" fmla="*/ 7 w 57"/>
                  <a:gd name="T5" fmla="*/ 17 h 33"/>
                  <a:gd name="T6" fmla="*/ 42 w 57"/>
                  <a:gd name="T7" fmla="*/ 3 h 33"/>
                  <a:gd name="T8" fmla="*/ 54 w 57"/>
                  <a:gd name="T9" fmla="*/ 4 h 33"/>
                  <a:gd name="T10" fmla="*/ 53 w 57"/>
                  <a:gd name="T11" fmla="*/ 15 h 33"/>
                  <a:gd name="T12" fmla="*/ 8 w 57"/>
                  <a:gd name="T13" fmla="*/ 33 h 33"/>
                  <a:gd name="T14" fmla="*/ 8 w 57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3">
                    <a:moveTo>
                      <a:pt x="8" y="33"/>
                    </a:moveTo>
                    <a:cubicBezTo>
                      <a:pt x="4" y="33"/>
                      <a:pt x="0" y="30"/>
                      <a:pt x="0" y="26"/>
                    </a:cubicBezTo>
                    <a:cubicBezTo>
                      <a:pt x="0" y="21"/>
                      <a:pt x="3" y="18"/>
                      <a:pt x="7" y="17"/>
                    </a:cubicBezTo>
                    <a:cubicBezTo>
                      <a:pt x="20" y="17"/>
                      <a:pt x="33" y="11"/>
                      <a:pt x="42" y="3"/>
                    </a:cubicBezTo>
                    <a:cubicBezTo>
                      <a:pt x="46" y="0"/>
                      <a:pt x="51" y="0"/>
                      <a:pt x="54" y="4"/>
                    </a:cubicBezTo>
                    <a:cubicBezTo>
                      <a:pt x="57" y="7"/>
                      <a:pt x="56" y="12"/>
                      <a:pt x="53" y="15"/>
                    </a:cubicBezTo>
                    <a:cubicBezTo>
                      <a:pt x="41" y="26"/>
                      <a:pt x="25" y="32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lose/>
                  </a:path>
                </a:pathLst>
              </a:custGeom>
              <a:solidFill>
                <a:srgbClr val="D0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4906c575-3c68-469c-8214-c5af1f1e4b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BEBB7C14-8798-4E10-813C-01529BE14213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2209186" y="3233892"/>
              <a:ext cx="798346" cy="800272"/>
              <a:chOff x="4241801" y="1722438"/>
              <a:chExt cx="3948113" cy="3957638"/>
            </a:xfrm>
          </p:grpSpPr>
          <p:sp>
            <p:nvSpPr>
              <p:cNvPr id="63" name="íṡḻîdè">
                <a:extLst>
                  <a:ext uri="{FF2B5EF4-FFF2-40B4-BE49-F238E27FC236}">
                    <a16:creationId xmlns:a16="http://schemas.microsoft.com/office/drawing/2014/main" id="{816F5C83-0914-4450-B804-1CA15E1D6783}"/>
                  </a:ext>
                </a:extLst>
              </p:cNvPr>
              <p:cNvSpPr/>
              <p:nvPr/>
            </p:nvSpPr>
            <p:spPr bwMode="auto">
              <a:xfrm>
                <a:off x="4241801" y="2703513"/>
                <a:ext cx="881063" cy="715963"/>
              </a:xfrm>
              <a:custGeom>
                <a:avLst/>
                <a:gdLst>
                  <a:gd name="T0" fmla="*/ 191 w 199"/>
                  <a:gd name="T1" fmla="*/ 37 h 162"/>
                  <a:gd name="T2" fmla="*/ 146 w 199"/>
                  <a:gd name="T3" fmla="*/ 59 h 162"/>
                  <a:gd name="T4" fmla="*/ 79 w 199"/>
                  <a:gd name="T5" fmla="*/ 0 h 162"/>
                  <a:gd name="T6" fmla="*/ 0 w 199"/>
                  <a:gd name="T7" fmla="*/ 158 h 162"/>
                  <a:gd name="T8" fmla="*/ 14 w 199"/>
                  <a:gd name="T9" fmla="*/ 162 h 162"/>
                  <a:gd name="T10" fmla="*/ 80 w 199"/>
                  <a:gd name="T11" fmla="*/ 28 h 162"/>
                  <a:gd name="T12" fmla="*/ 139 w 199"/>
                  <a:gd name="T13" fmla="*/ 83 h 162"/>
                  <a:gd name="T14" fmla="*/ 199 w 199"/>
                  <a:gd name="T15" fmla="*/ 52 h 162"/>
                  <a:gd name="T16" fmla="*/ 191 w 199"/>
                  <a:gd name="T17" fmla="*/ 37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2">
                    <a:moveTo>
                      <a:pt x="191" y="37"/>
                    </a:moveTo>
                    <a:cubicBezTo>
                      <a:pt x="146" y="59"/>
                      <a:pt x="146" y="59"/>
                      <a:pt x="146" y="5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14" y="162"/>
                      <a:pt x="14" y="162"/>
                      <a:pt x="14" y="162"/>
                    </a:cubicBezTo>
                    <a:cubicBezTo>
                      <a:pt x="80" y="28"/>
                      <a:pt x="80" y="28"/>
                      <a:pt x="80" y="28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199" y="52"/>
                      <a:pt x="199" y="52"/>
                      <a:pt x="199" y="52"/>
                    </a:cubicBezTo>
                    <a:cubicBezTo>
                      <a:pt x="196" y="47"/>
                      <a:pt x="193" y="42"/>
                      <a:pt x="191" y="37"/>
                    </a:cubicBezTo>
                    <a:close/>
                  </a:path>
                </a:pathLst>
              </a:custGeom>
              <a:solidFill>
                <a:srgbClr val="C45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ïṥliḍé">
                <a:extLst>
                  <a:ext uri="{FF2B5EF4-FFF2-40B4-BE49-F238E27FC236}">
                    <a16:creationId xmlns:a16="http://schemas.microsoft.com/office/drawing/2014/main" id="{B69B23AE-5EDE-4B3A-99CA-1230FC464324}"/>
                  </a:ext>
                </a:extLst>
              </p:cNvPr>
              <p:cNvSpPr/>
              <p:nvPr/>
            </p:nvSpPr>
            <p:spPr bwMode="auto">
              <a:xfrm>
                <a:off x="6550026" y="2673351"/>
                <a:ext cx="1639888" cy="1136650"/>
              </a:xfrm>
              <a:custGeom>
                <a:avLst/>
                <a:gdLst>
                  <a:gd name="T0" fmla="*/ 352 w 370"/>
                  <a:gd name="T1" fmla="*/ 0 h 257"/>
                  <a:gd name="T2" fmla="*/ 191 w 370"/>
                  <a:gd name="T3" fmla="*/ 154 h 257"/>
                  <a:gd name="T4" fmla="*/ 131 w 370"/>
                  <a:gd name="T5" fmla="*/ 100 h 257"/>
                  <a:gd name="T6" fmla="*/ 25 w 370"/>
                  <a:gd name="T7" fmla="*/ 214 h 257"/>
                  <a:gd name="T8" fmla="*/ 18 w 370"/>
                  <a:gd name="T9" fmla="*/ 195 h 257"/>
                  <a:gd name="T10" fmla="*/ 0 w 370"/>
                  <a:gd name="T11" fmla="*/ 198 h 257"/>
                  <a:gd name="T12" fmla="*/ 22 w 370"/>
                  <a:gd name="T13" fmla="*/ 257 h 257"/>
                  <a:gd name="T14" fmla="*/ 132 w 370"/>
                  <a:gd name="T15" fmla="*/ 126 h 257"/>
                  <a:gd name="T16" fmla="*/ 188 w 370"/>
                  <a:gd name="T17" fmla="*/ 182 h 257"/>
                  <a:gd name="T18" fmla="*/ 370 w 370"/>
                  <a:gd name="T19" fmla="*/ 6 h 257"/>
                  <a:gd name="T20" fmla="*/ 352 w 370"/>
                  <a:gd name="T2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0" h="257">
                    <a:moveTo>
                      <a:pt x="352" y="0"/>
                    </a:moveTo>
                    <a:cubicBezTo>
                      <a:pt x="191" y="154"/>
                      <a:pt x="191" y="154"/>
                      <a:pt x="191" y="154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25" y="214"/>
                      <a:pt x="25" y="214"/>
                      <a:pt x="25" y="214"/>
                    </a:cubicBezTo>
                    <a:cubicBezTo>
                      <a:pt x="18" y="195"/>
                      <a:pt x="18" y="195"/>
                      <a:pt x="18" y="195"/>
                    </a:cubicBezTo>
                    <a:cubicBezTo>
                      <a:pt x="12" y="197"/>
                      <a:pt x="6" y="198"/>
                      <a:pt x="0" y="198"/>
                    </a:cubicBezTo>
                    <a:cubicBezTo>
                      <a:pt x="22" y="257"/>
                      <a:pt x="22" y="257"/>
                      <a:pt x="22" y="257"/>
                    </a:cubicBezTo>
                    <a:cubicBezTo>
                      <a:pt x="132" y="126"/>
                      <a:pt x="132" y="126"/>
                      <a:pt x="132" y="126"/>
                    </a:cubicBezTo>
                    <a:cubicBezTo>
                      <a:pt x="188" y="182"/>
                      <a:pt x="188" y="182"/>
                      <a:pt x="188" y="182"/>
                    </a:cubicBezTo>
                    <a:cubicBezTo>
                      <a:pt x="370" y="6"/>
                      <a:pt x="370" y="6"/>
                      <a:pt x="370" y="6"/>
                    </a:cubicBez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C45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í$ḻîďê">
                <a:extLst>
                  <a:ext uri="{FF2B5EF4-FFF2-40B4-BE49-F238E27FC236}">
                    <a16:creationId xmlns:a16="http://schemas.microsoft.com/office/drawing/2014/main" id="{7474C731-A4CB-43E1-97CC-E4B1343CAE1C}"/>
                  </a:ext>
                </a:extLst>
              </p:cNvPr>
              <p:cNvSpPr/>
              <p:nvPr/>
            </p:nvSpPr>
            <p:spPr bwMode="auto">
              <a:xfrm>
                <a:off x="5867401" y="3565526"/>
                <a:ext cx="501650" cy="1106488"/>
              </a:xfrm>
              <a:custGeom>
                <a:avLst/>
                <a:gdLst>
                  <a:gd name="T0" fmla="*/ 69 w 113"/>
                  <a:gd name="T1" fmla="*/ 247 h 250"/>
                  <a:gd name="T2" fmla="*/ 61 w 113"/>
                  <a:gd name="T3" fmla="*/ 248 h 250"/>
                  <a:gd name="T4" fmla="*/ 12 w 113"/>
                  <a:gd name="T5" fmla="*/ 205 h 250"/>
                  <a:gd name="T6" fmla="*/ 1 w 113"/>
                  <a:gd name="T7" fmla="*/ 51 h 250"/>
                  <a:gd name="T8" fmla="*/ 44 w 113"/>
                  <a:gd name="T9" fmla="*/ 3 h 250"/>
                  <a:gd name="T10" fmla="*/ 52 w 113"/>
                  <a:gd name="T11" fmla="*/ 2 h 250"/>
                  <a:gd name="T12" fmla="*/ 100 w 113"/>
                  <a:gd name="T13" fmla="*/ 45 h 250"/>
                  <a:gd name="T14" fmla="*/ 111 w 113"/>
                  <a:gd name="T15" fmla="*/ 199 h 250"/>
                  <a:gd name="T16" fmla="*/ 69 w 113"/>
                  <a:gd name="T17" fmla="*/ 24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250">
                    <a:moveTo>
                      <a:pt x="69" y="247"/>
                    </a:moveTo>
                    <a:cubicBezTo>
                      <a:pt x="61" y="248"/>
                      <a:pt x="61" y="248"/>
                      <a:pt x="61" y="248"/>
                    </a:cubicBezTo>
                    <a:cubicBezTo>
                      <a:pt x="36" y="250"/>
                      <a:pt x="14" y="231"/>
                      <a:pt x="12" y="205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26"/>
                      <a:pt x="19" y="4"/>
                      <a:pt x="44" y="3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77" y="0"/>
                      <a:pt x="99" y="19"/>
                      <a:pt x="100" y="45"/>
                    </a:cubicBezTo>
                    <a:cubicBezTo>
                      <a:pt x="111" y="199"/>
                      <a:pt x="111" y="199"/>
                      <a:pt x="111" y="199"/>
                    </a:cubicBezTo>
                    <a:cubicBezTo>
                      <a:pt x="113" y="224"/>
                      <a:pt x="94" y="246"/>
                      <a:pt x="69" y="247"/>
                    </a:cubicBezTo>
                    <a:close/>
                  </a:path>
                </a:pathLst>
              </a:custGeom>
              <a:solidFill>
                <a:srgbClr val="433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iṩḷiḋé">
                <a:extLst>
                  <a:ext uri="{FF2B5EF4-FFF2-40B4-BE49-F238E27FC236}">
                    <a16:creationId xmlns:a16="http://schemas.microsoft.com/office/drawing/2014/main" id="{A9D0192A-B4C0-4629-A7F2-F1C92D48BEAE}"/>
                  </a:ext>
                </a:extLst>
              </p:cNvPr>
              <p:cNvSpPr/>
              <p:nvPr/>
            </p:nvSpPr>
            <p:spPr bwMode="auto">
              <a:xfrm>
                <a:off x="5451476" y="3844926"/>
                <a:ext cx="1219200" cy="1255713"/>
              </a:xfrm>
              <a:custGeom>
                <a:avLst/>
                <a:gdLst>
                  <a:gd name="T0" fmla="*/ 267 w 275"/>
                  <a:gd name="T1" fmla="*/ 123 h 284"/>
                  <a:gd name="T2" fmla="*/ 245 w 275"/>
                  <a:gd name="T3" fmla="*/ 117 h 284"/>
                  <a:gd name="T4" fmla="*/ 242 w 275"/>
                  <a:gd name="T5" fmla="*/ 91 h 284"/>
                  <a:gd name="T6" fmla="*/ 223 w 275"/>
                  <a:gd name="T7" fmla="*/ 84 h 284"/>
                  <a:gd name="T8" fmla="*/ 219 w 275"/>
                  <a:gd name="T9" fmla="*/ 61 h 284"/>
                  <a:gd name="T10" fmla="*/ 216 w 275"/>
                  <a:gd name="T11" fmla="*/ 58 h 284"/>
                  <a:gd name="T12" fmla="*/ 221 w 275"/>
                  <a:gd name="T13" fmla="*/ 54 h 284"/>
                  <a:gd name="T14" fmla="*/ 223 w 275"/>
                  <a:gd name="T15" fmla="*/ 26 h 284"/>
                  <a:gd name="T16" fmla="*/ 209 w 275"/>
                  <a:gd name="T17" fmla="*/ 9 h 284"/>
                  <a:gd name="T18" fmla="*/ 181 w 275"/>
                  <a:gd name="T19" fmla="*/ 7 h 284"/>
                  <a:gd name="T20" fmla="*/ 136 w 275"/>
                  <a:gd name="T21" fmla="*/ 45 h 284"/>
                  <a:gd name="T22" fmla="*/ 103 w 275"/>
                  <a:gd name="T23" fmla="*/ 44 h 284"/>
                  <a:gd name="T24" fmla="*/ 39 w 275"/>
                  <a:gd name="T25" fmla="*/ 100 h 284"/>
                  <a:gd name="T26" fmla="*/ 33 w 275"/>
                  <a:gd name="T27" fmla="*/ 128 h 284"/>
                  <a:gd name="T28" fmla="*/ 8 w 275"/>
                  <a:gd name="T29" fmla="*/ 150 h 284"/>
                  <a:gd name="T30" fmla="*/ 6 w 275"/>
                  <a:gd name="T31" fmla="*/ 171 h 284"/>
                  <a:gd name="T32" fmla="*/ 100 w 275"/>
                  <a:gd name="T33" fmla="*/ 278 h 284"/>
                  <a:gd name="T34" fmla="*/ 122 w 275"/>
                  <a:gd name="T35" fmla="*/ 278 h 284"/>
                  <a:gd name="T36" fmla="*/ 145 w 275"/>
                  <a:gd name="T37" fmla="*/ 257 h 284"/>
                  <a:gd name="T38" fmla="*/ 158 w 275"/>
                  <a:gd name="T39" fmla="*/ 253 h 284"/>
                  <a:gd name="T40" fmla="*/ 264 w 275"/>
                  <a:gd name="T41" fmla="*/ 156 h 284"/>
                  <a:gd name="T42" fmla="*/ 267 w 275"/>
                  <a:gd name="T43" fmla="*/ 12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5" h="284">
                    <a:moveTo>
                      <a:pt x="267" y="123"/>
                    </a:moveTo>
                    <a:cubicBezTo>
                      <a:pt x="261" y="117"/>
                      <a:pt x="253" y="115"/>
                      <a:pt x="245" y="117"/>
                    </a:cubicBezTo>
                    <a:cubicBezTo>
                      <a:pt x="249" y="108"/>
                      <a:pt x="249" y="98"/>
                      <a:pt x="242" y="91"/>
                    </a:cubicBezTo>
                    <a:cubicBezTo>
                      <a:pt x="238" y="86"/>
                      <a:pt x="230" y="84"/>
                      <a:pt x="223" y="84"/>
                    </a:cubicBezTo>
                    <a:cubicBezTo>
                      <a:pt x="226" y="76"/>
                      <a:pt x="225" y="68"/>
                      <a:pt x="219" y="61"/>
                    </a:cubicBezTo>
                    <a:cubicBezTo>
                      <a:pt x="218" y="60"/>
                      <a:pt x="217" y="59"/>
                      <a:pt x="216" y="58"/>
                    </a:cubicBezTo>
                    <a:cubicBezTo>
                      <a:pt x="221" y="54"/>
                      <a:pt x="221" y="54"/>
                      <a:pt x="221" y="54"/>
                    </a:cubicBezTo>
                    <a:cubicBezTo>
                      <a:pt x="229" y="47"/>
                      <a:pt x="230" y="34"/>
                      <a:pt x="223" y="26"/>
                    </a:cubicBezTo>
                    <a:cubicBezTo>
                      <a:pt x="209" y="9"/>
                      <a:pt x="209" y="9"/>
                      <a:pt x="209" y="9"/>
                    </a:cubicBezTo>
                    <a:cubicBezTo>
                      <a:pt x="202" y="1"/>
                      <a:pt x="189" y="0"/>
                      <a:pt x="181" y="7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25" y="37"/>
                      <a:pt x="112" y="36"/>
                      <a:pt x="103" y="44"/>
                    </a:cubicBezTo>
                    <a:cubicBezTo>
                      <a:pt x="39" y="100"/>
                      <a:pt x="39" y="100"/>
                      <a:pt x="39" y="100"/>
                    </a:cubicBezTo>
                    <a:cubicBezTo>
                      <a:pt x="31" y="107"/>
                      <a:pt x="29" y="118"/>
                      <a:pt x="33" y="12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1" y="156"/>
                      <a:pt x="0" y="165"/>
                      <a:pt x="6" y="171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105" y="284"/>
                      <a:pt x="115" y="284"/>
                      <a:pt x="122" y="278"/>
                    </a:cubicBezTo>
                    <a:cubicBezTo>
                      <a:pt x="145" y="257"/>
                      <a:pt x="145" y="257"/>
                      <a:pt x="145" y="257"/>
                    </a:cubicBezTo>
                    <a:cubicBezTo>
                      <a:pt x="149" y="258"/>
                      <a:pt x="153" y="258"/>
                      <a:pt x="158" y="253"/>
                    </a:cubicBezTo>
                    <a:cubicBezTo>
                      <a:pt x="264" y="156"/>
                      <a:pt x="264" y="156"/>
                      <a:pt x="264" y="156"/>
                    </a:cubicBezTo>
                    <a:cubicBezTo>
                      <a:pt x="274" y="147"/>
                      <a:pt x="275" y="133"/>
                      <a:pt x="267" y="123"/>
                    </a:cubicBezTo>
                    <a:close/>
                  </a:path>
                </a:pathLst>
              </a:custGeom>
              <a:solidFill>
                <a:srgbClr val="E0DB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íṩļîdè">
                <a:extLst>
                  <a:ext uri="{FF2B5EF4-FFF2-40B4-BE49-F238E27FC236}">
                    <a16:creationId xmlns:a16="http://schemas.microsoft.com/office/drawing/2014/main" id="{04DF41A4-E194-4FDB-B511-7089DEB3A2EB}"/>
                  </a:ext>
                </a:extLst>
              </p:cNvPr>
              <p:cNvSpPr/>
              <p:nvPr/>
            </p:nvSpPr>
            <p:spPr bwMode="auto">
              <a:xfrm>
                <a:off x="4981576" y="4411663"/>
                <a:ext cx="1085850" cy="1096963"/>
              </a:xfrm>
              <a:custGeom>
                <a:avLst/>
                <a:gdLst>
                  <a:gd name="T0" fmla="*/ 324 w 684"/>
                  <a:gd name="T1" fmla="*/ 0 h 691"/>
                  <a:gd name="T2" fmla="*/ 684 w 684"/>
                  <a:gd name="T3" fmla="*/ 406 h 691"/>
                  <a:gd name="T4" fmla="*/ 360 w 684"/>
                  <a:gd name="T5" fmla="*/ 691 h 691"/>
                  <a:gd name="T6" fmla="*/ 0 w 684"/>
                  <a:gd name="T7" fmla="*/ 287 h 691"/>
                  <a:gd name="T8" fmla="*/ 324 w 684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4" h="691">
                    <a:moveTo>
                      <a:pt x="324" y="0"/>
                    </a:moveTo>
                    <a:lnTo>
                      <a:pt x="684" y="406"/>
                    </a:lnTo>
                    <a:lnTo>
                      <a:pt x="360" y="691"/>
                    </a:lnTo>
                    <a:lnTo>
                      <a:pt x="0" y="287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433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îş1îḓè">
                <a:extLst>
                  <a:ext uri="{FF2B5EF4-FFF2-40B4-BE49-F238E27FC236}">
                    <a16:creationId xmlns:a16="http://schemas.microsoft.com/office/drawing/2014/main" id="{B3133A71-AC28-47D8-BC30-DBBBE639554D}"/>
                  </a:ext>
                </a:extLst>
              </p:cNvPr>
              <p:cNvSpPr/>
              <p:nvPr/>
            </p:nvSpPr>
            <p:spPr bwMode="auto">
              <a:xfrm>
                <a:off x="4786313" y="4437063"/>
                <a:ext cx="1231900" cy="1243013"/>
              </a:xfrm>
              <a:custGeom>
                <a:avLst/>
                <a:gdLst>
                  <a:gd name="T0" fmla="*/ 380 w 776"/>
                  <a:gd name="T1" fmla="*/ 0 h 783"/>
                  <a:gd name="T2" fmla="*/ 776 w 776"/>
                  <a:gd name="T3" fmla="*/ 443 h 783"/>
                  <a:gd name="T4" fmla="*/ 397 w 776"/>
                  <a:gd name="T5" fmla="*/ 783 h 783"/>
                  <a:gd name="T6" fmla="*/ 0 w 776"/>
                  <a:gd name="T7" fmla="*/ 337 h 783"/>
                  <a:gd name="T8" fmla="*/ 380 w 776"/>
                  <a:gd name="T9" fmla="*/ 0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783">
                    <a:moveTo>
                      <a:pt x="380" y="0"/>
                    </a:moveTo>
                    <a:lnTo>
                      <a:pt x="776" y="443"/>
                    </a:lnTo>
                    <a:lnTo>
                      <a:pt x="397" y="783"/>
                    </a:lnTo>
                    <a:lnTo>
                      <a:pt x="0" y="337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rgbClr val="EBC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iŝľîḑê">
                <a:extLst>
                  <a:ext uri="{FF2B5EF4-FFF2-40B4-BE49-F238E27FC236}">
                    <a16:creationId xmlns:a16="http://schemas.microsoft.com/office/drawing/2014/main" id="{62998297-86AF-4F9C-806C-B6695701E51C}"/>
                  </a:ext>
                </a:extLst>
              </p:cNvPr>
              <p:cNvSpPr/>
              <p:nvPr/>
            </p:nvSpPr>
            <p:spPr bwMode="auto">
              <a:xfrm>
                <a:off x="5291138" y="4622801"/>
                <a:ext cx="76200" cy="80963"/>
              </a:xfrm>
              <a:prstGeom prst="ellipse">
                <a:avLst/>
              </a:pr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işļíḋe">
                <a:extLst>
                  <a:ext uri="{FF2B5EF4-FFF2-40B4-BE49-F238E27FC236}">
                    <a16:creationId xmlns:a16="http://schemas.microsoft.com/office/drawing/2014/main" id="{9304A39A-E5B0-4A29-8346-8E097EDF24F1}"/>
                  </a:ext>
                </a:extLst>
              </p:cNvPr>
              <p:cNvSpPr/>
              <p:nvPr/>
            </p:nvSpPr>
            <p:spPr bwMode="auto">
              <a:xfrm>
                <a:off x="5181601" y="4729163"/>
                <a:ext cx="74613" cy="76200"/>
              </a:xfrm>
              <a:prstGeom prst="ellipse">
                <a:avLst/>
              </a:pr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iŝľîḓè">
                <a:extLst>
                  <a:ext uri="{FF2B5EF4-FFF2-40B4-BE49-F238E27FC236}">
                    <a16:creationId xmlns:a16="http://schemas.microsoft.com/office/drawing/2014/main" id="{BBD3C969-517B-4391-8177-42FED5381A43}"/>
                  </a:ext>
                </a:extLst>
              </p:cNvPr>
              <p:cNvSpPr/>
              <p:nvPr/>
            </p:nvSpPr>
            <p:spPr bwMode="auto">
              <a:xfrm>
                <a:off x="5083176" y="1774826"/>
                <a:ext cx="1919288" cy="1919288"/>
              </a:xfrm>
              <a:custGeom>
                <a:avLst/>
                <a:gdLst>
                  <a:gd name="T0" fmla="*/ 88 w 433"/>
                  <a:gd name="T1" fmla="*/ 71 h 434"/>
                  <a:gd name="T2" fmla="*/ 362 w 433"/>
                  <a:gd name="T3" fmla="*/ 88 h 434"/>
                  <a:gd name="T4" fmla="*/ 345 w 433"/>
                  <a:gd name="T5" fmla="*/ 363 h 434"/>
                  <a:gd name="T6" fmla="*/ 71 w 433"/>
                  <a:gd name="T7" fmla="*/ 346 h 434"/>
                  <a:gd name="T8" fmla="*/ 88 w 433"/>
                  <a:gd name="T9" fmla="*/ 7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" h="434">
                    <a:moveTo>
                      <a:pt x="88" y="71"/>
                    </a:moveTo>
                    <a:cubicBezTo>
                      <a:pt x="168" y="0"/>
                      <a:pt x="291" y="8"/>
                      <a:pt x="362" y="88"/>
                    </a:cubicBezTo>
                    <a:cubicBezTo>
                      <a:pt x="433" y="169"/>
                      <a:pt x="426" y="292"/>
                      <a:pt x="345" y="363"/>
                    </a:cubicBezTo>
                    <a:cubicBezTo>
                      <a:pt x="265" y="434"/>
                      <a:pt x="142" y="426"/>
                      <a:pt x="71" y="346"/>
                    </a:cubicBezTo>
                    <a:cubicBezTo>
                      <a:pt x="0" y="265"/>
                      <a:pt x="7" y="142"/>
                      <a:pt x="88" y="71"/>
                    </a:cubicBezTo>
                    <a:close/>
                  </a:path>
                </a:pathLst>
              </a:custGeom>
              <a:solidFill>
                <a:srgbClr val="E0DB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ïs1ídé">
                <a:extLst>
                  <a:ext uri="{FF2B5EF4-FFF2-40B4-BE49-F238E27FC236}">
                    <a16:creationId xmlns:a16="http://schemas.microsoft.com/office/drawing/2014/main" id="{525878F9-781F-488B-8766-9829442325AB}"/>
                  </a:ext>
                </a:extLst>
              </p:cNvPr>
              <p:cNvSpPr/>
              <p:nvPr/>
            </p:nvSpPr>
            <p:spPr bwMode="auto">
              <a:xfrm>
                <a:off x="5167313" y="1982788"/>
                <a:ext cx="1427163" cy="1562100"/>
              </a:xfrm>
              <a:custGeom>
                <a:avLst/>
                <a:gdLst>
                  <a:gd name="T0" fmla="*/ 322 w 322"/>
                  <a:gd name="T1" fmla="*/ 332 h 353"/>
                  <a:gd name="T2" fmla="*/ 250 w 322"/>
                  <a:gd name="T3" fmla="*/ 0 h 353"/>
                  <a:gd name="T4" fmla="*/ 118 w 322"/>
                  <a:gd name="T5" fmla="*/ 270 h 353"/>
                  <a:gd name="T6" fmla="*/ 51 w 322"/>
                  <a:gd name="T7" fmla="*/ 135 h 353"/>
                  <a:gd name="T8" fmla="*/ 0 w 322"/>
                  <a:gd name="T9" fmla="*/ 174 h 353"/>
                  <a:gd name="T10" fmla="*/ 3 w 322"/>
                  <a:gd name="T11" fmla="*/ 204 h 353"/>
                  <a:gd name="T12" fmla="*/ 41 w 322"/>
                  <a:gd name="T13" fmla="*/ 174 h 353"/>
                  <a:gd name="T14" fmla="*/ 120 w 322"/>
                  <a:gd name="T15" fmla="*/ 347 h 353"/>
                  <a:gd name="T16" fmla="*/ 242 w 322"/>
                  <a:gd name="T17" fmla="*/ 65 h 353"/>
                  <a:gd name="T18" fmla="*/ 305 w 322"/>
                  <a:gd name="T19" fmla="*/ 353 h 353"/>
                  <a:gd name="T20" fmla="*/ 322 w 322"/>
                  <a:gd name="T21" fmla="*/ 332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2" h="353">
                    <a:moveTo>
                      <a:pt x="322" y="332"/>
                    </a:moveTo>
                    <a:cubicBezTo>
                      <a:pt x="250" y="0"/>
                      <a:pt x="250" y="0"/>
                      <a:pt x="250" y="0"/>
                    </a:cubicBezTo>
                    <a:cubicBezTo>
                      <a:pt x="118" y="270"/>
                      <a:pt x="118" y="270"/>
                      <a:pt x="118" y="270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4"/>
                      <a:pt x="2" y="194"/>
                      <a:pt x="3" y="204"/>
                    </a:cubicBezTo>
                    <a:cubicBezTo>
                      <a:pt x="41" y="174"/>
                      <a:pt x="41" y="174"/>
                      <a:pt x="41" y="174"/>
                    </a:cubicBezTo>
                    <a:cubicBezTo>
                      <a:pt x="120" y="347"/>
                      <a:pt x="120" y="347"/>
                      <a:pt x="120" y="347"/>
                    </a:cubicBezTo>
                    <a:cubicBezTo>
                      <a:pt x="242" y="65"/>
                      <a:pt x="242" y="65"/>
                      <a:pt x="242" y="65"/>
                    </a:cubicBezTo>
                    <a:cubicBezTo>
                      <a:pt x="305" y="353"/>
                      <a:pt x="305" y="353"/>
                      <a:pt x="305" y="353"/>
                    </a:cubicBezTo>
                    <a:cubicBezTo>
                      <a:pt x="309" y="345"/>
                      <a:pt x="315" y="339"/>
                      <a:pt x="322" y="332"/>
                    </a:cubicBezTo>
                    <a:close/>
                  </a:path>
                </a:pathLst>
              </a:custGeom>
              <a:solidFill>
                <a:srgbClr val="C45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î$ľïḑè">
                <a:extLst>
                  <a:ext uri="{FF2B5EF4-FFF2-40B4-BE49-F238E27FC236}">
                    <a16:creationId xmlns:a16="http://schemas.microsoft.com/office/drawing/2014/main" id="{820626EC-FA72-4581-A0E7-3024D3179DC6}"/>
                  </a:ext>
                </a:extLst>
              </p:cNvPr>
              <p:cNvSpPr/>
              <p:nvPr/>
            </p:nvSpPr>
            <p:spPr bwMode="auto">
              <a:xfrm>
                <a:off x="5026026" y="1722438"/>
                <a:ext cx="2033588" cy="2011363"/>
              </a:xfrm>
              <a:custGeom>
                <a:avLst/>
                <a:gdLst>
                  <a:gd name="T0" fmla="*/ 230 w 459"/>
                  <a:gd name="T1" fmla="*/ 455 h 455"/>
                  <a:gd name="T2" fmla="*/ 215 w 459"/>
                  <a:gd name="T3" fmla="*/ 454 h 455"/>
                  <a:gd name="T4" fmla="*/ 60 w 459"/>
                  <a:gd name="T5" fmla="*/ 378 h 455"/>
                  <a:gd name="T6" fmla="*/ 4 w 459"/>
                  <a:gd name="T7" fmla="*/ 215 h 455"/>
                  <a:gd name="T8" fmla="*/ 80 w 459"/>
                  <a:gd name="T9" fmla="*/ 60 h 455"/>
                  <a:gd name="T10" fmla="*/ 80 w 459"/>
                  <a:gd name="T11" fmla="*/ 60 h 455"/>
                  <a:gd name="T12" fmla="*/ 244 w 459"/>
                  <a:gd name="T13" fmla="*/ 4 h 455"/>
                  <a:gd name="T14" fmla="*/ 399 w 459"/>
                  <a:gd name="T15" fmla="*/ 79 h 455"/>
                  <a:gd name="T16" fmla="*/ 455 w 459"/>
                  <a:gd name="T17" fmla="*/ 243 h 455"/>
                  <a:gd name="T18" fmla="*/ 379 w 459"/>
                  <a:gd name="T19" fmla="*/ 398 h 455"/>
                  <a:gd name="T20" fmla="*/ 230 w 459"/>
                  <a:gd name="T21" fmla="*/ 455 h 455"/>
                  <a:gd name="T22" fmla="*/ 105 w 459"/>
                  <a:gd name="T23" fmla="*/ 88 h 455"/>
                  <a:gd name="T24" fmla="*/ 88 w 459"/>
                  <a:gd name="T25" fmla="*/ 354 h 455"/>
                  <a:gd name="T26" fmla="*/ 218 w 459"/>
                  <a:gd name="T27" fmla="*/ 417 h 455"/>
                  <a:gd name="T28" fmla="*/ 230 w 459"/>
                  <a:gd name="T29" fmla="*/ 417 h 455"/>
                  <a:gd name="T30" fmla="*/ 354 w 459"/>
                  <a:gd name="T31" fmla="*/ 370 h 455"/>
                  <a:gd name="T32" fmla="*/ 418 w 459"/>
                  <a:gd name="T33" fmla="*/ 241 h 455"/>
                  <a:gd name="T34" fmla="*/ 371 w 459"/>
                  <a:gd name="T35" fmla="*/ 104 h 455"/>
                  <a:gd name="T36" fmla="*/ 105 w 459"/>
                  <a:gd name="T37" fmla="*/ 88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9" h="455">
                    <a:moveTo>
                      <a:pt x="230" y="455"/>
                    </a:moveTo>
                    <a:cubicBezTo>
                      <a:pt x="225" y="455"/>
                      <a:pt x="220" y="455"/>
                      <a:pt x="215" y="454"/>
                    </a:cubicBezTo>
                    <a:cubicBezTo>
                      <a:pt x="155" y="451"/>
                      <a:pt x="100" y="424"/>
                      <a:pt x="60" y="378"/>
                    </a:cubicBezTo>
                    <a:cubicBezTo>
                      <a:pt x="20" y="333"/>
                      <a:pt x="0" y="275"/>
                      <a:pt x="4" y="215"/>
                    </a:cubicBezTo>
                    <a:cubicBezTo>
                      <a:pt x="8" y="155"/>
                      <a:pt x="35" y="10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125" y="20"/>
                      <a:pt x="183" y="0"/>
                      <a:pt x="244" y="4"/>
                    </a:cubicBezTo>
                    <a:cubicBezTo>
                      <a:pt x="304" y="7"/>
                      <a:pt x="359" y="34"/>
                      <a:pt x="399" y="79"/>
                    </a:cubicBezTo>
                    <a:cubicBezTo>
                      <a:pt x="439" y="125"/>
                      <a:pt x="459" y="183"/>
                      <a:pt x="455" y="243"/>
                    </a:cubicBezTo>
                    <a:cubicBezTo>
                      <a:pt x="451" y="303"/>
                      <a:pt x="424" y="358"/>
                      <a:pt x="379" y="398"/>
                    </a:cubicBezTo>
                    <a:cubicBezTo>
                      <a:pt x="337" y="435"/>
                      <a:pt x="285" y="455"/>
                      <a:pt x="230" y="455"/>
                    </a:cubicBezTo>
                    <a:close/>
                    <a:moveTo>
                      <a:pt x="105" y="88"/>
                    </a:moveTo>
                    <a:cubicBezTo>
                      <a:pt x="27" y="156"/>
                      <a:pt x="19" y="276"/>
                      <a:pt x="88" y="354"/>
                    </a:cubicBezTo>
                    <a:cubicBezTo>
                      <a:pt x="121" y="391"/>
                      <a:pt x="168" y="414"/>
                      <a:pt x="218" y="417"/>
                    </a:cubicBezTo>
                    <a:cubicBezTo>
                      <a:pt x="222" y="417"/>
                      <a:pt x="226" y="417"/>
                      <a:pt x="230" y="417"/>
                    </a:cubicBezTo>
                    <a:cubicBezTo>
                      <a:pt x="276" y="417"/>
                      <a:pt x="320" y="401"/>
                      <a:pt x="354" y="370"/>
                    </a:cubicBezTo>
                    <a:cubicBezTo>
                      <a:pt x="392" y="337"/>
                      <a:pt x="415" y="291"/>
                      <a:pt x="418" y="241"/>
                    </a:cubicBezTo>
                    <a:cubicBezTo>
                      <a:pt x="421" y="190"/>
                      <a:pt x="404" y="142"/>
                      <a:pt x="371" y="104"/>
                    </a:cubicBezTo>
                    <a:cubicBezTo>
                      <a:pt x="302" y="26"/>
                      <a:pt x="183" y="19"/>
                      <a:pt x="105" y="88"/>
                    </a:cubicBezTo>
                    <a:close/>
                  </a:path>
                </a:pathLst>
              </a:custGeom>
              <a:solidFill>
                <a:srgbClr val="2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eb219325-f972-4cdf-aff3-1d0d720cc8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68D9ED13-7209-44F2-81E8-D40D9ACB3C07}"/>
                </a:ext>
              </a:extLst>
            </p:cNvPr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4331066" y="4969757"/>
              <a:ext cx="1134749" cy="921588"/>
              <a:chOff x="3251201" y="1119188"/>
              <a:chExt cx="5695950" cy="4625975"/>
            </a:xfrm>
          </p:grpSpPr>
          <p:sp>
            <p:nvSpPr>
              <p:cNvPr id="57" name="îšļîḍe">
                <a:extLst>
                  <a:ext uri="{FF2B5EF4-FFF2-40B4-BE49-F238E27FC236}">
                    <a16:creationId xmlns:a16="http://schemas.microsoft.com/office/drawing/2014/main" id="{C3C04EDB-7AB7-4F75-BE29-589FBFD6AE12}"/>
                  </a:ext>
                </a:extLst>
              </p:cNvPr>
              <p:cNvSpPr/>
              <p:nvPr/>
            </p:nvSpPr>
            <p:spPr bwMode="auto">
              <a:xfrm>
                <a:off x="3268663" y="3856038"/>
                <a:ext cx="5672138" cy="1889125"/>
              </a:xfrm>
              <a:custGeom>
                <a:avLst/>
                <a:gdLst>
                  <a:gd name="T0" fmla="*/ 207 w 957"/>
                  <a:gd name="T1" fmla="*/ 1 h 319"/>
                  <a:gd name="T2" fmla="*/ 851 w 957"/>
                  <a:gd name="T3" fmla="*/ 14 h 319"/>
                  <a:gd name="T4" fmla="*/ 932 w 957"/>
                  <a:gd name="T5" fmla="*/ 108 h 319"/>
                  <a:gd name="T6" fmla="*/ 841 w 957"/>
                  <a:gd name="T7" fmla="*/ 272 h 319"/>
                  <a:gd name="T8" fmla="*/ 745 w 957"/>
                  <a:gd name="T9" fmla="*/ 319 h 319"/>
                  <a:gd name="T10" fmla="*/ 105 w 957"/>
                  <a:gd name="T11" fmla="*/ 307 h 319"/>
                  <a:gd name="T12" fmla="*/ 23 w 957"/>
                  <a:gd name="T13" fmla="*/ 214 h 319"/>
                  <a:gd name="T14" fmla="*/ 109 w 957"/>
                  <a:gd name="T15" fmla="*/ 49 h 319"/>
                  <a:gd name="T16" fmla="*/ 207 w 957"/>
                  <a:gd name="T17" fmla="*/ 1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7" h="319">
                    <a:moveTo>
                      <a:pt x="207" y="1"/>
                    </a:moveTo>
                    <a:cubicBezTo>
                      <a:pt x="851" y="14"/>
                      <a:pt x="851" y="14"/>
                      <a:pt x="851" y="14"/>
                    </a:cubicBezTo>
                    <a:cubicBezTo>
                      <a:pt x="916" y="15"/>
                      <a:pt x="957" y="63"/>
                      <a:pt x="932" y="108"/>
                    </a:cubicBezTo>
                    <a:cubicBezTo>
                      <a:pt x="841" y="272"/>
                      <a:pt x="841" y="272"/>
                      <a:pt x="841" y="272"/>
                    </a:cubicBezTo>
                    <a:cubicBezTo>
                      <a:pt x="825" y="300"/>
                      <a:pt x="786" y="319"/>
                      <a:pt x="745" y="319"/>
                    </a:cubicBezTo>
                    <a:cubicBezTo>
                      <a:pt x="105" y="307"/>
                      <a:pt x="105" y="307"/>
                      <a:pt x="105" y="307"/>
                    </a:cubicBezTo>
                    <a:cubicBezTo>
                      <a:pt x="41" y="306"/>
                      <a:pt x="0" y="259"/>
                      <a:pt x="23" y="214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25" y="20"/>
                      <a:pt x="164" y="0"/>
                      <a:pt x="207" y="1"/>
                    </a:cubicBez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íṥḻïdè">
                <a:extLst>
                  <a:ext uri="{FF2B5EF4-FFF2-40B4-BE49-F238E27FC236}">
                    <a16:creationId xmlns:a16="http://schemas.microsoft.com/office/drawing/2014/main" id="{71F1065D-47AF-4655-9582-D577272A2E7F}"/>
                  </a:ext>
                </a:extLst>
              </p:cNvPr>
              <p:cNvSpPr/>
              <p:nvPr/>
            </p:nvSpPr>
            <p:spPr bwMode="auto">
              <a:xfrm>
                <a:off x="3251201" y="3836988"/>
                <a:ext cx="5695950" cy="1658938"/>
              </a:xfrm>
              <a:custGeom>
                <a:avLst/>
                <a:gdLst>
                  <a:gd name="T0" fmla="*/ 210 w 961"/>
                  <a:gd name="T1" fmla="*/ 0 h 280"/>
                  <a:gd name="T2" fmla="*/ 855 w 961"/>
                  <a:gd name="T3" fmla="*/ 6 h 280"/>
                  <a:gd name="T4" fmla="*/ 935 w 961"/>
                  <a:gd name="T5" fmla="*/ 89 h 280"/>
                  <a:gd name="T6" fmla="*/ 843 w 961"/>
                  <a:gd name="T7" fmla="*/ 236 h 280"/>
                  <a:gd name="T8" fmla="*/ 746 w 961"/>
                  <a:gd name="T9" fmla="*/ 279 h 280"/>
                  <a:gd name="T10" fmla="*/ 105 w 961"/>
                  <a:gd name="T11" fmla="*/ 275 h 280"/>
                  <a:gd name="T12" fmla="*/ 24 w 961"/>
                  <a:gd name="T13" fmla="*/ 193 h 280"/>
                  <a:gd name="T14" fmla="*/ 112 w 961"/>
                  <a:gd name="T15" fmla="*/ 45 h 280"/>
                  <a:gd name="T16" fmla="*/ 210 w 961"/>
                  <a:gd name="T17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1" h="280">
                    <a:moveTo>
                      <a:pt x="210" y="0"/>
                    </a:moveTo>
                    <a:cubicBezTo>
                      <a:pt x="855" y="6"/>
                      <a:pt x="855" y="6"/>
                      <a:pt x="855" y="6"/>
                    </a:cubicBezTo>
                    <a:cubicBezTo>
                      <a:pt x="920" y="6"/>
                      <a:pt x="961" y="49"/>
                      <a:pt x="935" y="89"/>
                    </a:cubicBezTo>
                    <a:cubicBezTo>
                      <a:pt x="843" y="236"/>
                      <a:pt x="843" y="236"/>
                      <a:pt x="843" y="236"/>
                    </a:cubicBezTo>
                    <a:cubicBezTo>
                      <a:pt x="826" y="262"/>
                      <a:pt x="787" y="280"/>
                      <a:pt x="746" y="279"/>
                    </a:cubicBezTo>
                    <a:cubicBezTo>
                      <a:pt x="105" y="275"/>
                      <a:pt x="105" y="275"/>
                      <a:pt x="105" y="275"/>
                    </a:cubicBezTo>
                    <a:cubicBezTo>
                      <a:pt x="41" y="275"/>
                      <a:pt x="0" y="234"/>
                      <a:pt x="24" y="193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28" y="18"/>
                      <a:pt x="168" y="0"/>
                      <a:pt x="210" y="0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ïslíḍè">
                <a:extLst>
                  <a:ext uri="{FF2B5EF4-FFF2-40B4-BE49-F238E27FC236}">
                    <a16:creationId xmlns:a16="http://schemas.microsoft.com/office/drawing/2014/main" id="{31CC866A-93B6-40AF-A83C-E5C3026AA102}"/>
                  </a:ext>
                </a:extLst>
              </p:cNvPr>
              <p:cNvSpPr/>
              <p:nvPr/>
            </p:nvSpPr>
            <p:spPr bwMode="auto">
              <a:xfrm>
                <a:off x="5319713" y="4305301"/>
                <a:ext cx="1719263" cy="711200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ïşlïḑé">
                <a:extLst>
                  <a:ext uri="{FF2B5EF4-FFF2-40B4-BE49-F238E27FC236}">
                    <a16:creationId xmlns:a16="http://schemas.microsoft.com/office/drawing/2014/main" id="{4286267F-F63A-4347-B1F1-A3172253E04D}"/>
                  </a:ext>
                </a:extLst>
              </p:cNvPr>
              <p:cNvSpPr/>
              <p:nvPr/>
            </p:nvSpPr>
            <p:spPr bwMode="auto">
              <a:xfrm>
                <a:off x="4951413" y="1119188"/>
                <a:ext cx="2246313" cy="3595688"/>
              </a:xfrm>
              <a:custGeom>
                <a:avLst/>
                <a:gdLst>
                  <a:gd name="T0" fmla="*/ 368 w 379"/>
                  <a:gd name="T1" fmla="*/ 253 h 607"/>
                  <a:gd name="T2" fmla="*/ 368 w 379"/>
                  <a:gd name="T3" fmla="*/ 253 h 607"/>
                  <a:gd name="T4" fmla="*/ 379 w 379"/>
                  <a:gd name="T5" fmla="*/ 190 h 607"/>
                  <a:gd name="T6" fmla="*/ 189 w 379"/>
                  <a:gd name="T7" fmla="*/ 0 h 607"/>
                  <a:gd name="T8" fmla="*/ 0 w 379"/>
                  <a:gd name="T9" fmla="*/ 190 h 607"/>
                  <a:gd name="T10" fmla="*/ 17 w 379"/>
                  <a:gd name="T11" fmla="*/ 269 h 607"/>
                  <a:gd name="T12" fmla="*/ 15 w 379"/>
                  <a:gd name="T13" fmla="*/ 269 h 607"/>
                  <a:gd name="T14" fmla="*/ 191 w 379"/>
                  <a:gd name="T15" fmla="*/ 594 h 607"/>
                  <a:gd name="T16" fmla="*/ 224 w 379"/>
                  <a:gd name="T17" fmla="*/ 592 h 607"/>
                  <a:gd name="T18" fmla="*/ 358 w 379"/>
                  <a:gd name="T19" fmla="*/ 277 h 607"/>
                  <a:gd name="T20" fmla="*/ 359 w 379"/>
                  <a:gd name="T21" fmla="*/ 276 h 607"/>
                  <a:gd name="T22" fmla="*/ 368 w 379"/>
                  <a:gd name="T23" fmla="*/ 2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9" h="607">
                    <a:moveTo>
                      <a:pt x="368" y="253"/>
                    </a:moveTo>
                    <a:cubicBezTo>
                      <a:pt x="368" y="253"/>
                      <a:pt x="368" y="253"/>
                      <a:pt x="368" y="253"/>
                    </a:cubicBezTo>
                    <a:cubicBezTo>
                      <a:pt x="375" y="233"/>
                      <a:pt x="379" y="212"/>
                      <a:pt x="379" y="190"/>
                    </a:cubicBezTo>
                    <a:cubicBezTo>
                      <a:pt x="379" y="85"/>
                      <a:pt x="294" y="0"/>
                      <a:pt x="189" y="0"/>
                    </a:cubicBezTo>
                    <a:cubicBezTo>
                      <a:pt x="85" y="0"/>
                      <a:pt x="0" y="85"/>
                      <a:pt x="0" y="190"/>
                    </a:cubicBezTo>
                    <a:cubicBezTo>
                      <a:pt x="0" y="218"/>
                      <a:pt x="6" y="245"/>
                      <a:pt x="17" y="269"/>
                    </a:cubicBezTo>
                    <a:cubicBezTo>
                      <a:pt x="15" y="269"/>
                      <a:pt x="15" y="269"/>
                      <a:pt x="15" y="269"/>
                    </a:cubicBezTo>
                    <a:cubicBezTo>
                      <a:pt x="191" y="594"/>
                      <a:pt x="191" y="594"/>
                      <a:pt x="191" y="594"/>
                    </a:cubicBezTo>
                    <a:cubicBezTo>
                      <a:pt x="198" y="607"/>
                      <a:pt x="218" y="606"/>
                      <a:pt x="224" y="592"/>
                    </a:cubicBezTo>
                    <a:cubicBezTo>
                      <a:pt x="358" y="277"/>
                      <a:pt x="358" y="277"/>
                      <a:pt x="358" y="277"/>
                    </a:cubicBezTo>
                    <a:cubicBezTo>
                      <a:pt x="358" y="277"/>
                      <a:pt x="358" y="276"/>
                      <a:pt x="359" y="276"/>
                    </a:cubicBezTo>
                    <a:cubicBezTo>
                      <a:pt x="362" y="269"/>
                      <a:pt x="366" y="261"/>
                      <a:pt x="368" y="253"/>
                    </a:cubicBezTo>
                    <a:close/>
                  </a:path>
                </a:pathLst>
              </a:custGeom>
              <a:solidFill>
                <a:srgbClr val="264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išļïḓè">
                <a:extLst>
                  <a:ext uri="{FF2B5EF4-FFF2-40B4-BE49-F238E27FC236}">
                    <a16:creationId xmlns:a16="http://schemas.microsoft.com/office/drawing/2014/main" id="{22FC57A7-5384-4689-9B64-C802943CC994}"/>
                  </a:ext>
                </a:extLst>
              </p:cNvPr>
              <p:cNvSpPr/>
              <p:nvPr/>
            </p:nvSpPr>
            <p:spPr bwMode="auto">
              <a:xfrm>
                <a:off x="5278438" y="1433513"/>
                <a:ext cx="1593850" cy="1592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ṡľiḓè">
                <a:extLst>
                  <a:ext uri="{FF2B5EF4-FFF2-40B4-BE49-F238E27FC236}">
                    <a16:creationId xmlns:a16="http://schemas.microsoft.com/office/drawing/2014/main" id="{DE110B20-2BE7-41F0-B1D9-F8654352F316}"/>
                  </a:ext>
                </a:extLst>
              </p:cNvPr>
              <p:cNvSpPr/>
              <p:nvPr/>
            </p:nvSpPr>
            <p:spPr bwMode="auto">
              <a:xfrm>
                <a:off x="5668963" y="1824038"/>
                <a:ext cx="812800" cy="811213"/>
              </a:xfrm>
              <a:prstGeom prst="ellipse">
                <a:avLst/>
              </a:prstGeom>
              <a:solidFill>
                <a:srgbClr val="264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36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814E63BC-11E2-4491-8783-CE794707FFAA}"/>
              </a:ext>
            </a:extLst>
          </p:cNvPr>
          <p:cNvSpPr txBox="1"/>
          <p:nvPr/>
        </p:nvSpPr>
        <p:spPr>
          <a:xfrm>
            <a:off x="3210778" y="1082553"/>
            <a:ext cx="3540916" cy="1292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altLang="ko-KR" sz="2800" b="1" dirty="0" err="1">
                <a:solidFill>
                  <a:srgbClr val="FF0000"/>
                </a:solidFill>
                <a:cs typeface="Arial" pitchFamily="34" charset="0"/>
              </a:rPr>
              <a:t>Практичні</a:t>
            </a:r>
            <a:r>
              <a:rPr lang="ru-RU" altLang="ko-KR" sz="2800" b="1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altLang="ko-KR" sz="2800" b="1" dirty="0" err="1">
                <a:solidFill>
                  <a:srgbClr val="FF0000"/>
                </a:solidFill>
                <a:cs typeface="Arial" pitchFamily="34" charset="0"/>
              </a:rPr>
              <a:t>роботи</a:t>
            </a:r>
            <a:r>
              <a:rPr lang="ru-RU" altLang="ko-KR" sz="2800" b="1" dirty="0">
                <a:solidFill>
                  <a:srgbClr val="FF0000"/>
                </a:solidFill>
                <a:cs typeface="Arial" pitchFamily="34" charset="0"/>
              </a:rPr>
              <a:t> (</a:t>
            </a:r>
            <a:r>
              <a:rPr lang="ru-RU" altLang="ko-KR" sz="2800" b="1" dirty="0" err="1">
                <a:solidFill>
                  <a:srgbClr val="FF0000"/>
                </a:solidFill>
                <a:cs typeface="Arial" pitchFamily="34" charset="0"/>
              </a:rPr>
              <a:t>завдання</a:t>
            </a:r>
            <a:r>
              <a:rPr lang="ru-RU" altLang="ko-KR" sz="2800" b="1" dirty="0">
                <a:solidFill>
                  <a:srgbClr val="FF0000"/>
                </a:solidFill>
                <a:cs typeface="Arial" pitchFamily="34" charset="0"/>
              </a:rPr>
              <a:t>), </a:t>
            </a:r>
            <a:r>
              <a:rPr lang="ru-RU" altLang="ko-KR" sz="2800" b="1" dirty="0" err="1">
                <a:solidFill>
                  <a:srgbClr val="FF0000"/>
                </a:solidFill>
                <a:cs typeface="Arial" pitchFamily="34" charset="0"/>
              </a:rPr>
              <a:t>групи</a:t>
            </a:r>
            <a:r>
              <a:rPr lang="ru-RU" altLang="ko-KR" sz="2800" b="1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altLang="ko-KR" sz="2800" b="1" dirty="0" err="1">
                <a:solidFill>
                  <a:srgbClr val="FF0000"/>
                </a:solidFill>
                <a:cs typeface="Arial" pitchFamily="34" charset="0"/>
              </a:rPr>
              <a:t>результатів</a:t>
            </a:r>
            <a:r>
              <a:rPr lang="ru-RU" altLang="ko-KR" sz="2800" b="1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altLang="ko-KR" sz="2800" b="1" dirty="0" err="1">
                <a:solidFill>
                  <a:srgbClr val="FF0000"/>
                </a:solidFill>
                <a:cs typeface="Arial" pitchFamily="34" charset="0"/>
              </a:rPr>
              <a:t>навчання</a:t>
            </a:r>
            <a:r>
              <a:rPr lang="ru-RU" altLang="ko-KR" sz="2800" b="1" dirty="0">
                <a:solidFill>
                  <a:srgbClr val="FF0000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13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EE78F43E-38C3-4703-9CF6-54B59DF62F5B}"/>
              </a:ext>
            </a:extLst>
          </p:cNvPr>
          <p:cNvSpPr txBox="1"/>
          <p:nvPr/>
        </p:nvSpPr>
        <p:spPr>
          <a:xfrm>
            <a:off x="9661840" y="1785147"/>
            <a:ext cx="2262797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uk-UA" altLang="ko-KR" sz="2000" b="1" dirty="0">
                <a:solidFill>
                  <a:srgbClr val="0070C0"/>
                </a:solidFill>
                <a:cs typeface="Arial" pitchFamily="34" charset="0"/>
              </a:rPr>
              <a:t>Усвідомлює закономірності природи</a:t>
            </a:r>
            <a:endParaRPr lang="ru-RU" altLang="ko-KR" sz="2000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38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B564BFF4-88C2-4A50-9120-652BDC461A57}"/>
              </a:ext>
            </a:extLst>
          </p:cNvPr>
          <p:cNvSpPr txBox="1"/>
          <p:nvPr/>
        </p:nvSpPr>
        <p:spPr>
          <a:xfrm>
            <a:off x="7595631" y="5085375"/>
            <a:ext cx="2262797" cy="1538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uk-UA" altLang="ko-KR" sz="2000" b="1" dirty="0">
                <a:solidFill>
                  <a:srgbClr val="0070C0"/>
                </a:solidFill>
                <a:cs typeface="Arial" pitchFamily="34" charset="0"/>
              </a:rPr>
              <a:t>Опрацьовує та використовує інформацію природничого змісту</a:t>
            </a:r>
            <a:endParaRPr lang="ru-RU" altLang="ko-KR" sz="2000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35" name="object 2">
            <a:extLst>
              <a:ext uri="{FF2B5EF4-FFF2-40B4-BE49-F238E27FC236}">
                <a16:creationId xmlns:a16="http://schemas.microsoft.com/office/drawing/2014/main" id="{FAE8B21A-CFC7-45BB-8748-41DD3BC0DF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43026" y="66389"/>
            <a:ext cx="10391774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4000" b="1" spc="-70" dirty="0">
                <a:solidFill>
                  <a:srgbClr val="009900"/>
                </a:solidFill>
                <a:latin typeface="+mn-lt"/>
              </a:rPr>
              <a:t>Особливості системи оцінювання: що оцінюємо</a:t>
            </a:r>
            <a:br>
              <a:rPr lang="uk-UA" sz="3600" b="1" spc="-70" dirty="0">
                <a:solidFill>
                  <a:srgbClr val="009900"/>
                </a:solidFill>
                <a:latin typeface="+mn-lt"/>
              </a:rPr>
            </a:br>
            <a:r>
              <a:rPr lang="uk-UA" sz="2400" b="1" spc="-70" dirty="0">
                <a:solidFill>
                  <a:srgbClr val="009900"/>
                </a:solidFill>
                <a:latin typeface="+mn-lt"/>
              </a:rPr>
              <a:t>(свідоцтво досягнень)</a:t>
            </a:r>
            <a:endParaRPr sz="2400" b="1" dirty="0">
              <a:latin typeface="+mn-lt"/>
            </a:endParaRPr>
          </a:p>
        </p:txBody>
      </p:sp>
      <p:sp>
        <p:nvSpPr>
          <p:cNvPr id="139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C275E020-4419-4481-A849-04EA7CAB18D4}"/>
              </a:ext>
            </a:extLst>
          </p:cNvPr>
          <p:cNvSpPr txBox="1"/>
          <p:nvPr/>
        </p:nvSpPr>
        <p:spPr>
          <a:xfrm>
            <a:off x="1025307" y="1459302"/>
            <a:ext cx="2262797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uk-UA" altLang="ko-KR" sz="2000" b="1" dirty="0">
                <a:solidFill>
                  <a:srgbClr val="0070C0"/>
                </a:solidFill>
                <a:cs typeface="Arial" pitchFamily="34" charset="0"/>
              </a:rPr>
              <a:t>Проводить дослідження природи</a:t>
            </a:r>
            <a:endParaRPr lang="ru-RU" altLang="ko-KR" sz="2000" dirty="0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708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3D3E9703-59E8-403B-832F-A59396221BA4}"/>
              </a:ext>
            </a:extLst>
          </p:cNvPr>
          <p:cNvGrpSpPr/>
          <p:nvPr/>
        </p:nvGrpSpPr>
        <p:grpSpPr>
          <a:xfrm>
            <a:off x="1522339" y="889082"/>
            <a:ext cx="10376495" cy="5859921"/>
            <a:chOff x="1406944" y="1372993"/>
            <a:chExt cx="9741288" cy="5259846"/>
          </a:xfrm>
        </p:grpSpPr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C773C137-FBF5-40F4-B161-C89715AAE742}"/>
                </a:ext>
              </a:extLst>
            </p:cNvPr>
            <p:cNvSpPr/>
            <p:nvPr/>
          </p:nvSpPr>
          <p:spPr>
            <a:xfrm flipH="1">
              <a:off x="1831784" y="3359876"/>
              <a:ext cx="4192681" cy="1513366"/>
            </a:xfrm>
            <a:prstGeom prst="rect">
              <a:avLst/>
            </a:prstGeom>
            <a:gradFill>
              <a:gsLst>
                <a:gs pos="0">
                  <a:srgbClr val="6C2B43">
                    <a:lumMod val="5000"/>
                    <a:lumOff val="95000"/>
                  </a:srgbClr>
                </a:gs>
                <a:gs pos="38000">
                  <a:srgbClr val="FA9C00"/>
                </a:gs>
                <a:gs pos="100000">
                  <a:srgbClr val="FA9C00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351" kern="0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24C4A0BE-39EE-4828-880C-A9FCC2913A37}"/>
                </a:ext>
              </a:extLst>
            </p:cNvPr>
            <p:cNvSpPr/>
            <p:nvPr/>
          </p:nvSpPr>
          <p:spPr>
            <a:xfrm>
              <a:off x="4478382" y="5042717"/>
              <a:ext cx="3950495" cy="1494677"/>
            </a:xfrm>
            <a:prstGeom prst="rect">
              <a:avLst/>
            </a:prstGeom>
            <a:gradFill>
              <a:gsLst>
                <a:gs pos="0">
                  <a:srgbClr val="6C2B43">
                    <a:lumMod val="5000"/>
                    <a:lumOff val="95000"/>
                  </a:srgbClr>
                </a:gs>
                <a:gs pos="35000">
                  <a:srgbClr val="DF361F"/>
                </a:gs>
                <a:gs pos="83000">
                  <a:srgbClr val="DF361F"/>
                </a:gs>
                <a:gs pos="100000">
                  <a:srgbClr val="DF361F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351" kern="0">
                <a:solidFill>
                  <a:prstClr val="white"/>
                </a:solidFill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65115404-3936-4EE3-BA2D-125917D1FD5A}"/>
                </a:ext>
              </a:extLst>
            </p:cNvPr>
            <p:cNvSpPr/>
            <p:nvPr/>
          </p:nvSpPr>
          <p:spPr>
            <a:xfrm flipH="1">
              <a:off x="3526279" y="1600751"/>
              <a:ext cx="4125913" cy="856739"/>
            </a:xfrm>
            <a:prstGeom prst="rect">
              <a:avLst/>
            </a:prstGeom>
            <a:gradFill>
              <a:gsLst>
                <a:gs pos="0">
                  <a:srgbClr val="6C2B43">
                    <a:lumMod val="5000"/>
                    <a:lumOff val="95000"/>
                  </a:srgbClr>
                </a:gs>
                <a:gs pos="35000">
                  <a:srgbClr val="90BC33"/>
                </a:gs>
                <a:gs pos="83000">
                  <a:srgbClr val="90BC33"/>
                </a:gs>
                <a:gs pos="100000">
                  <a:srgbClr val="90BC33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351" kern="0">
                <a:solidFill>
                  <a:prstClr val="white"/>
                </a:solidFill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AD312EBE-21C0-486D-86AA-CDBB67FAEFE6}"/>
                </a:ext>
              </a:extLst>
            </p:cNvPr>
            <p:cNvSpPr/>
            <p:nvPr/>
          </p:nvSpPr>
          <p:spPr>
            <a:xfrm>
              <a:off x="6220897" y="2612837"/>
              <a:ext cx="4260417" cy="2000081"/>
            </a:xfrm>
            <a:prstGeom prst="rect">
              <a:avLst/>
            </a:prstGeom>
            <a:gradFill>
              <a:gsLst>
                <a:gs pos="0">
                  <a:srgbClr val="6C2B43">
                    <a:lumMod val="5000"/>
                    <a:lumOff val="95000"/>
                  </a:srgbClr>
                </a:gs>
                <a:gs pos="35000">
                  <a:srgbClr val="6C2B43">
                    <a:lumMod val="45000"/>
                    <a:lumOff val="55000"/>
                  </a:srgbClr>
                </a:gs>
                <a:gs pos="83000">
                  <a:srgbClr val="6C2B43">
                    <a:lumMod val="45000"/>
                    <a:lumOff val="55000"/>
                  </a:srgbClr>
                </a:gs>
                <a:gs pos="100000">
                  <a:srgbClr val="6C2B43">
                    <a:lumMod val="30000"/>
                    <a:lumOff val="7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351" kern="0">
                <a:solidFill>
                  <a:prstClr val="white"/>
                </a:solidFill>
              </a:endParaRPr>
            </a:p>
          </p:txBody>
        </p:sp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3E10141B-1014-449B-89C0-B15E2A51CE60}"/>
                </a:ext>
              </a:extLst>
            </p:cNvPr>
            <p:cNvGrpSpPr/>
            <p:nvPr/>
          </p:nvGrpSpPr>
          <p:grpSpPr>
            <a:xfrm>
              <a:off x="3196477" y="1372993"/>
              <a:ext cx="4953132" cy="5259846"/>
              <a:chOff x="2997200" y="769938"/>
              <a:chExt cx="5232401" cy="5481084"/>
            </a:xfrm>
          </p:grpSpPr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2B813F46-D44C-4653-B46A-844C6369C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21 w 424"/>
                  <a:gd name="T1" fmla="*/ 190 h 404"/>
                  <a:gd name="T2" fmla="*/ 0 w 424"/>
                  <a:gd name="T3" fmla="*/ 0 h 404"/>
                  <a:gd name="T4" fmla="*/ 182 w 424"/>
                  <a:gd name="T5" fmla="*/ 83 h 404"/>
                  <a:gd name="T6" fmla="*/ 333 w 424"/>
                  <a:gd name="T7" fmla="*/ 227 h 404"/>
                  <a:gd name="T8" fmla="*/ 424 w 424"/>
                  <a:gd name="T9" fmla="*/ 404 h 404"/>
                  <a:gd name="T10" fmla="*/ 233 w 424"/>
                  <a:gd name="T11" fmla="*/ 393 h 404"/>
                  <a:gd name="T12" fmla="*/ 21 w 424"/>
                  <a:gd name="T13" fmla="*/ 19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  <a:close/>
                  </a:path>
                </a:pathLst>
              </a:custGeom>
              <a:solidFill>
                <a:srgbClr val="BC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3C7B7946-C491-4374-B285-8B3AD2DC6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21 w 424"/>
                  <a:gd name="T1" fmla="*/ 190 h 404"/>
                  <a:gd name="T2" fmla="*/ 0 w 424"/>
                  <a:gd name="T3" fmla="*/ 0 h 404"/>
                  <a:gd name="T4" fmla="*/ 182 w 424"/>
                  <a:gd name="T5" fmla="*/ 83 h 404"/>
                  <a:gd name="T6" fmla="*/ 333 w 424"/>
                  <a:gd name="T7" fmla="*/ 227 h 404"/>
                  <a:gd name="T8" fmla="*/ 424 w 424"/>
                  <a:gd name="T9" fmla="*/ 404 h 404"/>
                  <a:gd name="T10" fmla="*/ 233 w 424"/>
                  <a:gd name="T11" fmla="*/ 393 h 404"/>
                  <a:gd name="T12" fmla="*/ 21 w 424"/>
                  <a:gd name="T13" fmla="*/ 19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F04977CB-F350-4204-80F8-3BA5FC62C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707 w 799"/>
                  <a:gd name="T1" fmla="*/ 501 h 817"/>
                  <a:gd name="T2" fmla="*/ 0 w 799"/>
                  <a:gd name="T3" fmla="*/ 817 h 817"/>
                  <a:gd name="T4" fmla="*/ 283 w 799"/>
                  <a:gd name="T5" fmla="*/ 96 h 817"/>
                  <a:gd name="T6" fmla="*/ 374 w 799"/>
                  <a:gd name="T7" fmla="*/ 0 h 817"/>
                  <a:gd name="T8" fmla="*/ 799 w 799"/>
                  <a:gd name="T9" fmla="*/ 404 h 817"/>
                  <a:gd name="T10" fmla="*/ 707 w 799"/>
                  <a:gd name="T11" fmla="*/ 501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  <a:close/>
                  </a:path>
                </a:pathLst>
              </a:custGeom>
              <a:solidFill>
                <a:srgbClr val="D3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72297AAB-179C-4A70-B77A-24C9A0688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707 w 799"/>
                  <a:gd name="T1" fmla="*/ 501 h 817"/>
                  <a:gd name="T2" fmla="*/ 0 w 799"/>
                  <a:gd name="T3" fmla="*/ 817 h 817"/>
                  <a:gd name="T4" fmla="*/ 283 w 799"/>
                  <a:gd name="T5" fmla="*/ 96 h 817"/>
                  <a:gd name="T6" fmla="*/ 374 w 799"/>
                  <a:gd name="T7" fmla="*/ 0 h 817"/>
                  <a:gd name="T8" fmla="*/ 799 w 799"/>
                  <a:gd name="T9" fmla="*/ 404 h 817"/>
                  <a:gd name="T10" fmla="*/ 707 w 799"/>
                  <a:gd name="T11" fmla="*/ 501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:a16="http://schemas.microsoft.com/office/drawing/2014/main" id="{BDAF4BB7-42FF-4DDA-87F0-36491CFF1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0588" y="4019550"/>
                <a:ext cx="1249363" cy="1290638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4 w 675"/>
                  <a:gd name="T5" fmla="*/ 613 h 697"/>
                  <a:gd name="T6" fmla="*/ 14 w 675"/>
                  <a:gd name="T7" fmla="*/ 651 h 697"/>
                  <a:gd name="T8" fmla="*/ 51 w 675"/>
                  <a:gd name="T9" fmla="*/ 686 h 697"/>
                  <a:gd name="T10" fmla="*/ 88 w 675"/>
                  <a:gd name="T11" fmla="*/ 694 h 697"/>
                  <a:gd name="T12" fmla="*/ 139 w 675"/>
                  <a:gd name="T13" fmla="*/ 678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6" y="574"/>
                      <a:pt x="0" y="597"/>
                      <a:pt x="4" y="613"/>
                    </a:cubicBezTo>
                    <a:cubicBezTo>
                      <a:pt x="14" y="651"/>
                      <a:pt x="14" y="651"/>
                      <a:pt x="14" y="651"/>
                    </a:cubicBezTo>
                    <a:cubicBezTo>
                      <a:pt x="18" y="667"/>
                      <a:pt x="35" y="683"/>
                      <a:pt x="51" y="686"/>
                    </a:cubicBezTo>
                    <a:cubicBezTo>
                      <a:pt x="88" y="694"/>
                      <a:pt x="88" y="694"/>
                      <a:pt x="88" y="694"/>
                    </a:cubicBezTo>
                    <a:cubicBezTo>
                      <a:pt x="105" y="697"/>
                      <a:pt x="128" y="690"/>
                      <a:pt x="139" y="678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C1E3FDC4-BD49-4363-A10D-55755F90E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425" y="4235450"/>
                <a:ext cx="1249363" cy="1289050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5 w 675"/>
                  <a:gd name="T5" fmla="*/ 613 h 697"/>
                  <a:gd name="T6" fmla="*/ 14 w 675"/>
                  <a:gd name="T7" fmla="*/ 650 h 697"/>
                  <a:gd name="T8" fmla="*/ 51 w 675"/>
                  <a:gd name="T9" fmla="*/ 686 h 697"/>
                  <a:gd name="T10" fmla="*/ 89 w 675"/>
                  <a:gd name="T11" fmla="*/ 693 h 697"/>
                  <a:gd name="T12" fmla="*/ 139 w 675"/>
                  <a:gd name="T13" fmla="*/ 677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7" y="574"/>
                      <a:pt x="0" y="597"/>
                      <a:pt x="5" y="613"/>
                    </a:cubicBezTo>
                    <a:cubicBezTo>
                      <a:pt x="14" y="650"/>
                      <a:pt x="14" y="650"/>
                      <a:pt x="14" y="650"/>
                    </a:cubicBezTo>
                    <a:cubicBezTo>
                      <a:pt x="18" y="666"/>
                      <a:pt x="35" y="682"/>
                      <a:pt x="51" y="686"/>
                    </a:cubicBezTo>
                    <a:cubicBezTo>
                      <a:pt x="89" y="693"/>
                      <a:pt x="89" y="693"/>
                      <a:pt x="89" y="693"/>
                    </a:cubicBezTo>
                    <a:cubicBezTo>
                      <a:pt x="105" y="697"/>
                      <a:pt x="128" y="689"/>
                      <a:pt x="139" y="677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7">
                <a:extLst>
                  <a:ext uri="{FF2B5EF4-FFF2-40B4-BE49-F238E27FC236}">
                    <a16:creationId xmlns:a16="http://schemas.microsoft.com/office/drawing/2014/main" id="{9FA6D56A-B728-4E8F-8912-FCE16578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850" y="4449763"/>
                <a:ext cx="1247775" cy="1287463"/>
              </a:xfrm>
              <a:custGeom>
                <a:avLst/>
                <a:gdLst>
                  <a:gd name="T0" fmla="*/ 553 w 674"/>
                  <a:gd name="T1" fmla="*/ 0 h 696"/>
                  <a:gd name="T2" fmla="*/ 17 w 674"/>
                  <a:gd name="T3" fmla="*/ 561 h 696"/>
                  <a:gd name="T4" fmla="*/ 4 w 674"/>
                  <a:gd name="T5" fmla="*/ 613 h 696"/>
                  <a:gd name="T6" fmla="*/ 13 w 674"/>
                  <a:gd name="T7" fmla="*/ 650 h 696"/>
                  <a:gd name="T8" fmla="*/ 50 w 674"/>
                  <a:gd name="T9" fmla="*/ 685 h 696"/>
                  <a:gd name="T10" fmla="*/ 88 w 674"/>
                  <a:gd name="T11" fmla="*/ 693 h 696"/>
                  <a:gd name="T12" fmla="*/ 138 w 674"/>
                  <a:gd name="T13" fmla="*/ 677 h 696"/>
                  <a:gd name="T14" fmla="*/ 674 w 674"/>
                  <a:gd name="T15" fmla="*/ 115 h 696"/>
                  <a:gd name="T16" fmla="*/ 553 w 674"/>
                  <a:gd name="T17" fmla="*/ 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4" h="696">
                    <a:moveTo>
                      <a:pt x="553" y="0"/>
                    </a:moveTo>
                    <a:cubicBezTo>
                      <a:pt x="17" y="561"/>
                      <a:pt x="17" y="561"/>
                      <a:pt x="17" y="561"/>
                    </a:cubicBezTo>
                    <a:cubicBezTo>
                      <a:pt x="6" y="573"/>
                      <a:pt x="0" y="597"/>
                      <a:pt x="4" y="613"/>
                    </a:cubicBezTo>
                    <a:cubicBezTo>
                      <a:pt x="13" y="650"/>
                      <a:pt x="13" y="650"/>
                      <a:pt x="13" y="650"/>
                    </a:cubicBezTo>
                    <a:cubicBezTo>
                      <a:pt x="17" y="666"/>
                      <a:pt x="34" y="682"/>
                      <a:pt x="50" y="685"/>
                    </a:cubicBezTo>
                    <a:cubicBezTo>
                      <a:pt x="88" y="693"/>
                      <a:pt x="88" y="693"/>
                      <a:pt x="88" y="693"/>
                    </a:cubicBezTo>
                    <a:cubicBezTo>
                      <a:pt x="104" y="696"/>
                      <a:pt x="127" y="689"/>
                      <a:pt x="138" y="677"/>
                    </a:cubicBezTo>
                    <a:cubicBezTo>
                      <a:pt x="674" y="115"/>
                      <a:pt x="674" y="115"/>
                      <a:pt x="674" y="115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rgbClr val="B23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25543CBC-D1FC-456C-AE39-C28719B25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6113" y="2963863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4 w 776"/>
                  <a:gd name="T3" fmla="*/ 0 h 801"/>
                  <a:gd name="T4" fmla="*/ 0 w 776"/>
                  <a:gd name="T5" fmla="*/ 665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5">
                <a:extLst>
                  <a:ext uri="{FF2B5EF4-FFF2-40B4-BE49-F238E27FC236}">
                    <a16:creationId xmlns:a16="http://schemas.microsoft.com/office/drawing/2014/main" id="{950435A2-DF99-45E0-9173-3ACCB4356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6113" y="2963863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4 w 776"/>
                  <a:gd name="T3" fmla="*/ 0 h 801"/>
                  <a:gd name="T4" fmla="*/ 0 w 776"/>
                  <a:gd name="T5" fmla="*/ 665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26815AC9-D29A-459A-927E-94FEB3699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950" y="3178175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5 w 776"/>
                  <a:gd name="T3" fmla="*/ 0 h 801"/>
                  <a:gd name="T4" fmla="*/ 0 w 776"/>
                  <a:gd name="T5" fmla="*/ 666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7">
                <a:extLst>
                  <a:ext uri="{FF2B5EF4-FFF2-40B4-BE49-F238E27FC236}">
                    <a16:creationId xmlns:a16="http://schemas.microsoft.com/office/drawing/2014/main" id="{74ABE2B4-C713-4A47-A2AB-86714F608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950" y="3178175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5 w 776"/>
                  <a:gd name="T3" fmla="*/ 0 h 801"/>
                  <a:gd name="T4" fmla="*/ 0 w 776"/>
                  <a:gd name="T5" fmla="*/ 666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id="{872D1F91-E7B4-42B6-9740-17AFFEC96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776 w 776"/>
                  <a:gd name="T1" fmla="*/ 134 h 800"/>
                  <a:gd name="T2" fmla="*/ 635 w 776"/>
                  <a:gd name="T3" fmla="*/ 0 h 800"/>
                  <a:gd name="T4" fmla="*/ 0 w 776"/>
                  <a:gd name="T5" fmla="*/ 666 h 800"/>
                  <a:gd name="T6" fmla="*/ 141 w 776"/>
                  <a:gd name="T7" fmla="*/ 800 h 800"/>
                  <a:gd name="T8" fmla="*/ 776 w 776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  <a:close/>
                  </a:path>
                </a:pathLst>
              </a:custGeom>
              <a:solidFill>
                <a:srgbClr val="013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CA857B7B-0AAF-4A36-B389-BA1D5F893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776 w 776"/>
                  <a:gd name="T1" fmla="*/ 134 h 800"/>
                  <a:gd name="T2" fmla="*/ 635 w 776"/>
                  <a:gd name="T3" fmla="*/ 0 h 800"/>
                  <a:gd name="T4" fmla="*/ 0 w 776"/>
                  <a:gd name="T5" fmla="*/ 666 h 800"/>
                  <a:gd name="T6" fmla="*/ 141 w 776"/>
                  <a:gd name="T7" fmla="*/ 800 h 800"/>
                  <a:gd name="T8" fmla="*/ 776 w 776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0">
                <a:extLst>
                  <a:ext uri="{FF2B5EF4-FFF2-40B4-BE49-F238E27FC236}">
                    <a16:creationId xmlns:a16="http://schemas.microsoft.com/office/drawing/2014/main" id="{507306EC-8219-481E-85DD-EA8E9A805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2588" y="1908175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5 w 777"/>
                  <a:gd name="T3" fmla="*/ 0 h 800"/>
                  <a:gd name="T4" fmla="*/ 0 w 777"/>
                  <a:gd name="T5" fmla="*/ 665 h 800"/>
                  <a:gd name="T6" fmla="*/ 142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07193751-A97B-496E-AFE6-F95F3F228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2588" y="1908175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5 w 777"/>
                  <a:gd name="T3" fmla="*/ 0 h 800"/>
                  <a:gd name="T4" fmla="*/ 0 w 777"/>
                  <a:gd name="T5" fmla="*/ 665 h 800"/>
                  <a:gd name="T6" fmla="*/ 142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2">
                <a:extLst>
                  <a:ext uri="{FF2B5EF4-FFF2-40B4-BE49-F238E27FC236}">
                    <a16:creationId xmlns:a16="http://schemas.microsoft.com/office/drawing/2014/main" id="{705BF34D-426A-4638-9758-454D920D6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777 w 777"/>
                  <a:gd name="T1" fmla="*/ 135 h 801"/>
                  <a:gd name="T2" fmla="*/ 635 w 777"/>
                  <a:gd name="T3" fmla="*/ 0 h 801"/>
                  <a:gd name="T4" fmla="*/ 0 w 777"/>
                  <a:gd name="T5" fmla="*/ 666 h 801"/>
                  <a:gd name="T6" fmla="*/ 141 w 777"/>
                  <a:gd name="T7" fmla="*/ 801 h 801"/>
                  <a:gd name="T8" fmla="*/ 777 w 777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  <a:close/>
                  </a:path>
                </a:pathLst>
              </a:cu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id="{AA550963-EEDA-430D-A7C2-83048D87E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777 w 777"/>
                  <a:gd name="T1" fmla="*/ 135 h 801"/>
                  <a:gd name="T2" fmla="*/ 635 w 777"/>
                  <a:gd name="T3" fmla="*/ 0 h 801"/>
                  <a:gd name="T4" fmla="*/ 0 w 777"/>
                  <a:gd name="T5" fmla="*/ 666 h 801"/>
                  <a:gd name="T6" fmla="*/ 141 w 777"/>
                  <a:gd name="T7" fmla="*/ 801 h 801"/>
                  <a:gd name="T8" fmla="*/ 777 w 777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4">
                <a:extLst>
                  <a:ext uri="{FF2B5EF4-FFF2-40B4-BE49-F238E27FC236}">
                    <a16:creationId xmlns:a16="http://schemas.microsoft.com/office/drawing/2014/main" id="{E65FF138-C5E6-48D0-AAAC-C15361CCF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0F8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5">
                <a:extLst>
                  <a:ext uri="{FF2B5EF4-FFF2-40B4-BE49-F238E27FC236}">
                    <a16:creationId xmlns:a16="http://schemas.microsoft.com/office/drawing/2014/main" id="{F39ACAB6-8F99-4970-BA40-5434A7930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6">
                <a:extLst>
                  <a:ext uri="{FF2B5EF4-FFF2-40B4-BE49-F238E27FC236}">
                    <a16:creationId xmlns:a16="http://schemas.microsoft.com/office/drawing/2014/main" id="{5013B5A3-B235-4242-8A9E-10B3F6B56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1" y="769938"/>
                <a:ext cx="1233488" cy="1350963"/>
              </a:xfrm>
              <a:custGeom>
                <a:avLst/>
                <a:gdLst>
                  <a:gd name="T0" fmla="*/ 777 w 777"/>
                  <a:gd name="T1" fmla="*/ 185 h 851"/>
                  <a:gd name="T2" fmla="*/ 684 w 777"/>
                  <a:gd name="T3" fmla="*/ 0 h 851"/>
                  <a:gd name="T4" fmla="*/ 0 w 777"/>
                  <a:gd name="T5" fmla="*/ 717 h 851"/>
                  <a:gd name="T6" fmla="*/ 142 w 777"/>
                  <a:gd name="T7" fmla="*/ 851 h 851"/>
                  <a:gd name="T8" fmla="*/ 777 w 777"/>
                  <a:gd name="T9" fmla="*/ 185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7">
                <a:extLst>
                  <a:ext uri="{FF2B5EF4-FFF2-40B4-BE49-F238E27FC236}">
                    <a16:creationId xmlns:a16="http://schemas.microsoft.com/office/drawing/2014/main" id="{D3D14F46-76C8-4B9C-855B-8E12F7C81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1" y="769938"/>
                <a:ext cx="1233488" cy="1350963"/>
              </a:xfrm>
              <a:custGeom>
                <a:avLst/>
                <a:gdLst>
                  <a:gd name="T0" fmla="*/ 777 w 777"/>
                  <a:gd name="T1" fmla="*/ 185 h 851"/>
                  <a:gd name="T2" fmla="*/ 684 w 777"/>
                  <a:gd name="T3" fmla="*/ 0 h 851"/>
                  <a:gd name="T4" fmla="*/ 0 w 777"/>
                  <a:gd name="T5" fmla="*/ 717 h 851"/>
                  <a:gd name="T6" fmla="*/ 142 w 777"/>
                  <a:gd name="T7" fmla="*/ 851 h 851"/>
                  <a:gd name="T8" fmla="*/ 777 w 777"/>
                  <a:gd name="T9" fmla="*/ 185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id="{8C846FA0-0B67-454A-BAAB-28011074A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6" y="1063625"/>
                <a:ext cx="1231900" cy="1271588"/>
              </a:xfrm>
              <a:custGeom>
                <a:avLst/>
                <a:gdLst>
                  <a:gd name="T0" fmla="*/ 776 w 776"/>
                  <a:gd name="T1" fmla="*/ 136 h 801"/>
                  <a:gd name="T2" fmla="*/ 635 w 776"/>
                  <a:gd name="T3" fmla="*/ 0 h 801"/>
                  <a:gd name="T4" fmla="*/ 0 w 776"/>
                  <a:gd name="T5" fmla="*/ 666 h 801"/>
                  <a:gd name="T6" fmla="*/ 142 w 776"/>
                  <a:gd name="T7" fmla="*/ 801 h 801"/>
                  <a:gd name="T8" fmla="*/ 776 w 776"/>
                  <a:gd name="T9" fmla="*/ 136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  <a:close/>
                  </a:path>
                </a:pathLst>
              </a:cu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AE38300D-50C9-4A8F-BB5C-48B318BC9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6" y="1063625"/>
                <a:ext cx="1231900" cy="1271588"/>
              </a:xfrm>
              <a:custGeom>
                <a:avLst/>
                <a:gdLst>
                  <a:gd name="T0" fmla="*/ 776 w 776"/>
                  <a:gd name="T1" fmla="*/ 136 h 801"/>
                  <a:gd name="T2" fmla="*/ 635 w 776"/>
                  <a:gd name="T3" fmla="*/ 0 h 801"/>
                  <a:gd name="T4" fmla="*/ 0 w 776"/>
                  <a:gd name="T5" fmla="*/ 666 h 801"/>
                  <a:gd name="T6" fmla="*/ 142 w 776"/>
                  <a:gd name="T7" fmla="*/ 801 h 801"/>
                  <a:gd name="T8" fmla="*/ 776 w 776"/>
                  <a:gd name="T9" fmla="*/ 136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B052E892-3932-47C5-9A5D-A4F9DB3B6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824 w 824"/>
                  <a:gd name="T1" fmla="*/ 83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close/>
                  </a:path>
                </a:pathLst>
              </a:custGeom>
              <a:solidFill>
                <a:srgbClr val="ED97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1">
                <a:extLst>
                  <a:ext uri="{FF2B5EF4-FFF2-40B4-BE49-F238E27FC236}">
                    <a16:creationId xmlns:a16="http://schemas.microsoft.com/office/drawing/2014/main" id="{CF7BDDFE-4CBC-4BDC-94CA-A11120CF9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824 w 824"/>
                  <a:gd name="T1" fmla="*/ 83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2">
                <a:extLst>
                  <a:ext uri="{FF2B5EF4-FFF2-40B4-BE49-F238E27FC236}">
                    <a16:creationId xmlns:a16="http://schemas.microsoft.com/office/drawing/2014/main" id="{0F90A009-C693-4D62-93BC-DAFF01EFDD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1926" y="984250"/>
                <a:ext cx="222250" cy="212725"/>
              </a:xfrm>
              <a:custGeom>
                <a:avLst/>
                <a:gdLst>
                  <a:gd name="T0" fmla="*/ 112 w 120"/>
                  <a:gd name="T1" fmla="*/ 107 h 115"/>
                  <a:gd name="T2" fmla="*/ 46 w 120"/>
                  <a:gd name="T3" fmla="*/ 73 h 115"/>
                  <a:gd name="T4" fmla="*/ 8 w 120"/>
                  <a:gd name="T5" fmla="*/ 8 h 115"/>
                  <a:gd name="T6" fmla="*/ 74 w 120"/>
                  <a:gd name="T7" fmla="*/ 43 h 115"/>
                  <a:gd name="T8" fmla="*/ 112 w 120"/>
                  <a:gd name="T9" fmla="*/ 10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15">
                    <a:moveTo>
                      <a:pt x="112" y="107"/>
                    </a:moveTo>
                    <a:cubicBezTo>
                      <a:pt x="104" y="115"/>
                      <a:pt x="74" y="100"/>
                      <a:pt x="46" y="73"/>
                    </a:cubicBezTo>
                    <a:cubicBezTo>
                      <a:pt x="17" y="45"/>
                      <a:pt x="0" y="17"/>
                      <a:pt x="8" y="8"/>
                    </a:cubicBezTo>
                    <a:cubicBezTo>
                      <a:pt x="16" y="0"/>
                      <a:pt x="46" y="15"/>
                      <a:pt x="74" y="43"/>
                    </a:cubicBezTo>
                    <a:cubicBezTo>
                      <a:pt x="103" y="70"/>
                      <a:pt x="120" y="99"/>
                      <a:pt x="112" y="107"/>
                    </a:cubicBezTo>
                    <a:close/>
                  </a:path>
                </a:pathLst>
              </a:custGeom>
              <a:solidFill>
                <a:srgbClr val="32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398AEE2B-F5C3-4846-BAE0-7107515AE1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1475" y="4449763"/>
                <a:ext cx="971550" cy="1206500"/>
              </a:xfrm>
              <a:custGeom>
                <a:avLst/>
                <a:gdLst>
                  <a:gd name="T0" fmla="*/ 525 w 525"/>
                  <a:gd name="T1" fmla="*/ 101 h 652"/>
                  <a:gd name="T2" fmla="*/ 511 w 525"/>
                  <a:gd name="T3" fmla="*/ 115 h 652"/>
                  <a:gd name="T4" fmla="*/ 511 w 525"/>
                  <a:gd name="T5" fmla="*/ 115 h 652"/>
                  <a:gd name="T6" fmla="*/ 45 w 525"/>
                  <a:gd name="T7" fmla="*/ 604 h 652"/>
                  <a:gd name="T8" fmla="*/ 45 w 525"/>
                  <a:gd name="T9" fmla="*/ 604 h 652"/>
                  <a:gd name="T10" fmla="*/ 29 w 525"/>
                  <a:gd name="T11" fmla="*/ 621 h 652"/>
                  <a:gd name="T12" fmla="*/ 0 w 525"/>
                  <a:gd name="T13" fmla="*/ 652 h 652"/>
                  <a:gd name="T14" fmla="*/ 525 w 525"/>
                  <a:gd name="T15" fmla="*/ 101 h 652"/>
                  <a:gd name="T16" fmla="*/ 525 w 525"/>
                  <a:gd name="T17" fmla="*/ 101 h 652"/>
                  <a:gd name="T18" fmla="*/ 390 w 525"/>
                  <a:gd name="T19" fmla="*/ 0 h 652"/>
                  <a:gd name="T20" fmla="*/ 390 w 525"/>
                  <a:gd name="T21" fmla="*/ 0 h 652"/>
                  <a:gd name="T22" fmla="*/ 475 w 525"/>
                  <a:gd name="T23" fmla="*/ 80 h 652"/>
                  <a:gd name="T24" fmla="*/ 390 w 525"/>
                  <a:gd name="T25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5" h="652">
                    <a:moveTo>
                      <a:pt x="525" y="101"/>
                    </a:moveTo>
                    <a:cubicBezTo>
                      <a:pt x="511" y="115"/>
                      <a:pt x="511" y="115"/>
                      <a:pt x="511" y="115"/>
                    </a:cubicBezTo>
                    <a:cubicBezTo>
                      <a:pt x="511" y="115"/>
                      <a:pt x="511" y="115"/>
                      <a:pt x="511" y="115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29" y="621"/>
                      <a:pt x="29" y="621"/>
                      <a:pt x="29" y="621"/>
                    </a:cubicBezTo>
                    <a:cubicBezTo>
                      <a:pt x="19" y="631"/>
                      <a:pt x="10" y="641"/>
                      <a:pt x="0" y="652"/>
                    </a:cubicBezTo>
                    <a:cubicBezTo>
                      <a:pt x="525" y="101"/>
                      <a:pt x="525" y="101"/>
                      <a:pt x="525" y="101"/>
                    </a:cubicBezTo>
                    <a:cubicBezTo>
                      <a:pt x="525" y="101"/>
                      <a:pt x="525" y="101"/>
                      <a:pt x="525" y="101"/>
                    </a:cubicBezTo>
                    <a:moveTo>
                      <a:pt x="39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475" y="80"/>
                      <a:pt x="475" y="80"/>
                      <a:pt x="475" y="80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rgbClr val="C7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4BCD627C-8FFA-4739-97C0-894178445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0" y="5567363"/>
                <a:ext cx="30163" cy="31750"/>
              </a:xfrm>
              <a:custGeom>
                <a:avLst/>
                <a:gdLst>
                  <a:gd name="T0" fmla="*/ 16 w 16"/>
                  <a:gd name="T1" fmla="*/ 0 h 17"/>
                  <a:gd name="T2" fmla="*/ 13 w 16"/>
                  <a:gd name="T3" fmla="*/ 4 h 17"/>
                  <a:gd name="T4" fmla="*/ 0 w 16"/>
                  <a:gd name="T5" fmla="*/ 17 h 17"/>
                  <a:gd name="T6" fmla="*/ 16 w 16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7">
                    <a:moveTo>
                      <a:pt x="16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9" y="8"/>
                      <a:pt x="4" y="12"/>
                      <a:pt x="0" y="17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58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55A59AAB-9FF9-46A7-B9BD-D07D6F2E3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200" y="4449763"/>
                <a:ext cx="1241425" cy="1284288"/>
              </a:xfrm>
              <a:custGeom>
                <a:avLst/>
                <a:gdLst>
                  <a:gd name="T0" fmla="*/ 550 w 671"/>
                  <a:gd name="T1" fmla="*/ 0 h 694"/>
                  <a:gd name="T2" fmla="*/ 550 w 671"/>
                  <a:gd name="T3" fmla="*/ 0 h 694"/>
                  <a:gd name="T4" fmla="*/ 14 w 671"/>
                  <a:gd name="T5" fmla="*/ 561 h 694"/>
                  <a:gd name="T6" fmla="*/ 0 w 671"/>
                  <a:gd name="T7" fmla="*/ 602 h 694"/>
                  <a:gd name="T8" fmla="*/ 1 w 671"/>
                  <a:gd name="T9" fmla="*/ 613 h 694"/>
                  <a:gd name="T10" fmla="*/ 10 w 671"/>
                  <a:gd name="T11" fmla="*/ 650 h 694"/>
                  <a:gd name="T12" fmla="*/ 47 w 671"/>
                  <a:gd name="T13" fmla="*/ 685 h 694"/>
                  <a:gd name="T14" fmla="*/ 85 w 671"/>
                  <a:gd name="T15" fmla="*/ 693 h 694"/>
                  <a:gd name="T16" fmla="*/ 94 w 671"/>
                  <a:gd name="T17" fmla="*/ 694 h 694"/>
                  <a:gd name="T18" fmla="*/ 135 w 671"/>
                  <a:gd name="T19" fmla="*/ 677 h 694"/>
                  <a:gd name="T20" fmla="*/ 135 w 671"/>
                  <a:gd name="T21" fmla="*/ 677 h 694"/>
                  <a:gd name="T22" fmla="*/ 202 w 671"/>
                  <a:gd name="T23" fmla="*/ 608 h 694"/>
                  <a:gd name="T24" fmla="*/ 205 w 671"/>
                  <a:gd name="T25" fmla="*/ 604 h 694"/>
                  <a:gd name="T26" fmla="*/ 671 w 671"/>
                  <a:gd name="T27" fmla="*/ 115 h 694"/>
                  <a:gd name="T28" fmla="*/ 671 w 671"/>
                  <a:gd name="T29" fmla="*/ 115 h 694"/>
                  <a:gd name="T30" fmla="*/ 671 w 671"/>
                  <a:gd name="T31" fmla="*/ 115 h 694"/>
                  <a:gd name="T32" fmla="*/ 635 w 671"/>
                  <a:gd name="T33" fmla="*/ 80 h 694"/>
                  <a:gd name="T34" fmla="*/ 550 w 671"/>
                  <a:gd name="T35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1" h="694">
                    <a:moveTo>
                      <a:pt x="550" y="0"/>
                    </a:moveTo>
                    <a:cubicBezTo>
                      <a:pt x="550" y="0"/>
                      <a:pt x="550" y="0"/>
                      <a:pt x="550" y="0"/>
                    </a:cubicBezTo>
                    <a:cubicBezTo>
                      <a:pt x="14" y="561"/>
                      <a:pt x="14" y="561"/>
                      <a:pt x="14" y="561"/>
                    </a:cubicBezTo>
                    <a:cubicBezTo>
                      <a:pt x="5" y="571"/>
                      <a:pt x="0" y="587"/>
                      <a:pt x="0" y="602"/>
                    </a:cubicBezTo>
                    <a:cubicBezTo>
                      <a:pt x="0" y="606"/>
                      <a:pt x="0" y="609"/>
                      <a:pt x="1" y="613"/>
                    </a:cubicBezTo>
                    <a:cubicBezTo>
                      <a:pt x="10" y="650"/>
                      <a:pt x="10" y="650"/>
                      <a:pt x="10" y="650"/>
                    </a:cubicBezTo>
                    <a:cubicBezTo>
                      <a:pt x="14" y="666"/>
                      <a:pt x="31" y="682"/>
                      <a:pt x="47" y="685"/>
                    </a:cubicBezTo>
                    <a:cubicBezTo>
                      <a:pt x="85" y="693"/>
                      <a:pt x="85" y="693"/>
                      <a:pt x="85" y="693"/>
                    </a:cubicBezTo>
                    <a:cubicBezTo>
                      <a:pt x="88" y="693"/>
                      <a:pt x="91" y="694"/>
                      <a:pt x="94" y="694"/>
                    </a:cubicBezTo>
                    <a:cubicBezTo>
                      <a:pt x="108" y="694"/>
                      <a:pt x="126" y="687"/>
                      <a:pt x="135" y="677"/>
                    </a:cubicBezTo>
                    <a:cubicBezTo>
                      <a:pt x="135" y="677"/>
                      <a:pt x="135" y="677"/>
                      <a:pt x="135" y="677"/>
                    </a:cubicBezTo>
                    <a:cubicBezTo>
                      <a:pt x="202" y="608"/>
                      <a:pt x="202" y="608"/>
                      <a:pt x="202" y="608"/>
                    </a:cubicBezTo>
                    <a:cubicBezTo>
                      <a:pt x="205" y="604"/>
                      <a:pt x="205" y="604"/>
                      <a:pt x="205" y="604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35" y="80"/>
                      <a:pt x="635" y="80"/>
                      <a:pt x="635" y="80"/>
                    </a:cubicBezTo>
                    <a:cubicBezTo>
                      <a:pt x="550" y="0"/>
                      <a:pt x="550" y="0"/>
                      <a:pt x="550" y="0"/>
                    </a:cubicBezTo>
                  </a:path>
                </a:pathLst>
              </a:custGeom>
              <a:solidFill>
                <a:srgbClr val="DF361F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50E7A41C-7921-46AC-84EE-FE1E7857B4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635 w 776"/>
                  <a:gd name="T1" fmla="*/ 0 h 800"/>
                  <a:gd name="T2" fmla="*/ 635 w 776"/>
                  <a:gd name="T3" fmla="*/ 0 h 800"/>
                  <a:gd name="T4" fmla="*/ 0 w 776"/>
                  <a:gd name="T5" fmla="*/ 666 h 800"/>
                  <a:gd name="T6" fmla="*/ 99 w 776"/>
                  <a:gd name="T7" fmla="*/ 759 h 800"/>
                  <a:gd name="T8" fmla="*/ 141 w 776"/>
                  <a:gd name="T9" fmla="*/ 800 h 800"/>
                  <a:gd name="T10" fmla="*/ 157 w 776"/>
                  <a:gd name="T11" fmla="*/ 784 h 800"/>
                  <a:gd name="T12" fmla="*/ 157 w 776"/>
                  <a:gd name="T13" fmla="*/ 784 h 800"/>
                  <a:gd name="T14" fmla="*/ 776 w 776"/>
                  <a:gd name="T15" fmla="*/ 134 h 800"/>
                  <a:gd name="T16" fmla="*/ 635 w 776"/>
                  <a:gd name="T17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5240C275-86C8-46F7-B2DC-615AB8D62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635 w 776"/>
                  <a:gd name="T1" fmla="*/ 0 h 800"/>
                  <a:gd name="T2" fmla="*/ 635 w 776"/>
                  <a:gd name="T3" fmla="*/ 0 h 800"/>
                  <a:gd name="T4" fmla="*/ 0 w 776"/>
                  <a:gd name="T5" fmla="*/ 666 h 800"/>
                  <a:gd name="T6" fmla="*/ 99 w 776"/>
                  <a:gd name="T7" fmla="*/ 759 h 800"/>
                  <a:gd name="T8" fmla="*/ 141 w 776"/>
                  <a:gd name="T9" fmla="*/ 800 h 800"/>
                  <a:gd name="T10" fmla="*/ 157 w 776"/>
                  <a:gd name="T11" fmla="*/ 784 h 800"/>
                  <a:gd name="T12" fmla="*/ 157 w 776"/>
                  <a:gd name="T13" fmla="*/ 784 h 800"/>
                  <a:gd name="T14" fmla="*/ 776 w 776"/>
                  <a:gd name="T15" fmla="*/ 134 h 800"/>
                  <a:gd name="T16" fmla="*/ 635 w 776"/>
                  <a:gd name="T17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2DEFC422-1A18-44F3-B39B-543A8C4CA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636 w 777"/>
                  <a:gd name="T1" fmla="*/ 0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  <a:gd name="T10" fmla="*/ 636 w 777"/>
                  <a:gd name="T1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E5F81386-463D-4BBB-8E56-F9C0FF768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636 w 777"/>
                  <a:gd name="T1" fmla="*/ 0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  <a:gd name="T10" fmla="*/ 636 w 777"/>
                  <a:gd name="T1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2B57993D-7D6A-4C7F-BE8D-860B8DBA8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634 w 824"/>
                  <a:gd name="T1" fmla="*/ 0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  <a:gd name="T10" fmla="*/ 634 w 824"/>
                  <a:gd name="T11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BE2C5B5D-F161-4695-B475-053079CAE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634 w 824"/>
                  <a:gd name="T1" fmla="*/ 0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  <a:gd name="T10" fmla="*/ 634 w 824"/>
                  <a:gd name="T11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1061A117-9847-413C-A9EB-C7FB3A29C38B}"/>
                  </a:ext>
                </a:extLst>
              </p:cNvPr>
              <p:cNvSpPr>
                <a:spLocks/>
              </p:cNvSpPr>
              <p:nvPr/>
            </p:nvSpPr>
            <p:spPr bwMode="auto">
              <a:xfrm rot="18810804">
                <a:off x="2967610" y="5986058"/>
                <a:ext cx="298085" cy="231844"/>
              </a:xfrm>
              <a:custGeom>
                <a:avLst/>
                <a:gdLst>
                  <a:gd name="T0" fmla="*/ 114 w 114"/>
                  <a:gd name="T1" fmla="*/ 49 h 88"/>
                  <a:gd name="T2" fmla="*/ 107 w 114"/>
                  <a:gd name="T3" fmla="*/ 0 h 88"/>
                  <a:gd name="T4" fmla="*/ 0 w 114"/>
                  <a:gd name="T5" fmla="*/ 44 h 88"/>
                  <a:gd name="T6" fmla="*/ 109 w 114"/>
                  <a:gd name="T7" fmla="*/ 88 h 88"/>
                  <a:gd name="T8" fmla="*/ 114 w 114"/>
                  <a:gd name="T9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Oval 68">
              <a:extLst>
                <a:ext uri="{FF2B5EF4-FFF2-40B4-BE49-F238E27FC236}">
                  <a16:creationId xmlns:a16="http://schemas.microsoft.com/office/drawing/2014/main" id="{F1B599DB-B4D7-4CCF-8401-2E3B2F045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1577" y="1611764"/>
              <a:ext cx="823913" cy="823913"/>
            </a:xfrm>
            <a:prstGeom prst="ellipse">
              <a:avLst/>
            </a:prstGeom>
            <a:solidFill>
              <a:srgbClr val="90BC33"/>
            </a:solidFill>
            <a:ln w="5715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Oval 68">
              <a:extLst>
                <a:ext uri="{FF2B5EF4-FFF2-40B4-BE49-F238E27FC236}">
                  <a16:creationId xmlns:a16="http://schemas.microsoft.com/office/drawing/2014/main" id="{0DA1AB29-E3B0-4CC6-BC97-8E1957181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6944" y="3382507"/>
              <a:ext cx="823913" cy="823913"/>
            </a:xfrm>
            <a:prstGeom prst="ellipse">
              <a:avLst/>
            </a:prstGeom>
            <a:solidFill>
              <a:srgbClr val="FA9C00"/>
            </a:solidFill>
            <a:ln w="5715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Oval 68">
              <a:extLst>
                <a:ext uri="{FF2B5EF4-FFF2-40B4-BE49-F238E27FC236}">
                  <a16:creationId xmlns:a16="http://schemas.microsoft.com/office/drawing/2014/main" id="{D9302CB8-1B3A-44C0-A1DA-253E0970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4319" y="2929032"/>
              <a:ext cx="823913" cy="823913"/>
            </a:xfrm>
            <a:prstGeom prst="ellipse">
              <a:avLst/>
            </a:prstGeom>
            <a:solidFill>
              <a:srgbClr val="6C2B43"/>
            </a:solidFill>
            <a:ln w="5715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Oval 68">
              <a:extLst>
                <a:ext uri="{FF2B5EF4-FFF2-40B4-BE49-F238E27FC236}">
                  <a16:creationId xmlns:a16="http://schemas.microsoft.com/office/drawing/2014/main" id="{40CDDC34-8BF3-43BA-95E4-5F15EDF52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3452" y="5065276"/>
              <a:ext cx="837190" cy="823913"/>
            </a:xfrm>
            <a:prstGeom prst="ellipse">
              <a:avLst/>
            </a:prstGeom>
            <a:solidFill>
              <a:srgbClr val="DF361F"/>
            </a:solidFill>
            <a:ln w="5715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171C60E8-F581-40AE-B97E-8A931DF4243F}"/>
              </a:ext>
            </a:extLst>
          </p:cNvPr>
          <p:cNvSpPr txBox="1"/>
          <p:nvPr/>
        </p:nvSpPr>
        <p:spPr>
          <a:xfrm>
            <a:off x="3490785" y="1371671"/>
            <a:ext cx="55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800" b="1" dirty="0">
                <a:solidFill>
                  <a:prstClr val="white"/>
                </a:solidFill>
              </a:rPr>
              <a:t>01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06C171-F25B-4A34-A3CC-7CEAD30DBE7F}"/>
              </a:ext>
            </a:extLst>
          </p:cNvPr>
          <p:cNvSpPr txBox="1"/>
          <p:nvPr/>
        </p:nvSpPr>
        <p:spPr>
          <a:xfrm>
            <a:off x="1694133" y="3325197"/>
            <a:ext cx="55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800" b="1" dirty="0">
                <a:solidFill>
                  <a:prstClr val="white"/>
                </a:solidFill>
              </a:rPr>
              <a:t>02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4C4AE1B-EB3D-4C11-AE4D-4597A20A5372}"/>
              </a:ext>
            </a:extLst>
          </p:cNvPr>
          <p:cNvSpPr txBox="1"/>
          <p:nvPr/>
        </p:nvSpPr>
        <p:spPr>
          <a:xfrm>
            <a:off x="11199007" y="2804237"/>
            <a:ext cx="55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800" b="1" dirty="0">
                <a:solidFill>
                  <a:prstClr val="white"/>
                </a:solidFill>
              </a:rPr>
              <a:t>03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5FB502B-9E9B-4C95-AE6B-AE52A189C110}"/>
              </a:ext>
            </a:extLst>
          </p:cNvPr>
          <p:cNvSpPr txBox="1"/>
          <p:nvPr/>
        </p:nvSpPr>
        <p:spPr>
          <a:xfrm>
            <a:off x="8949387" y="5152839"/>
            <a:ext cx="55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800" b="1" dirty="0">
                <a:solidFill>
                  <a:prstClr val="white"/>
                </a:solidFill>
              </a:rPr>
              <a:t>04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5CB79632-93C0-4CA5-8881-766492570533}"/>
              </a:ext>
            </a:extLst>
          </p:cNvPr>
          <p:cNvSpPr/>
          <p:nvPr/>
        </p:nvSpPr>
        <p:spPr>
          <a:xfrm>
            <a:off x="4629007" y="1097917"/>
            <a:ext cx="2947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dirty="0" err="1">
                <a:solidFill>
                  <a:prstClr val="white"/>
                </a:solidFill>
              </a:rPr>
              <a:t>Пізнання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світу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природи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засобами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наукового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дослідження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D8D8FCE5-23D5-439E-9EA1-489E4C9C8B93}"/>
              </a:ext>
            </a:extLst>
          </p:cNvPr>
          <p:cNvSpPr/>
          <p:nvPr/>
        </p:nvSpPr>
        <p:spPr>
          <a:xfrm>
            <a:off x="2652433" y="3106501"/>
            <a:ext cx="26164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dirty="0" err="1">
                <a:solidFill>
                  <a:prstClr val="white"/>
                </a:solidFill>
              </a:rPr>
              <a:t>Опрацювання</a:t>
            </a:r>
            <a:r>
              <a:rPr lang="ru-RU" dirty="0">
                <a:solidFill>
                  <a:prstClr val="white"/>
                </a:solidFill>
              </a:rPr>
              <a:t>, </a:t>
            </a:r>
            <a:r>
              <a:rPr lang="ru-RU" dirty="0" err="1">
                <a:solidFill>
                  <a:prstClr val="white"/>
                </a:solidFill>
              </a:rPr>
              <a:t>систематизація</a:t>
            </a:r>
            <a:r>
              <a:rPr lang="ru-RU" dirty="0">
                <a:solidFill>
                  <a:prstClr val="white"/>
                </a:solidFill>
              </a:rPr>
              <a:t> та </a:t>
            </a:r>
            <a:r>
              <a:rPr lang="ru-RU" dirty="0" err="1">
                <a:solidFill>
                  <a:prstClr val="white"/>
                </a:solidFill>
              </a:rPr>
              <a:t>представлення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інформації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природничого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змісту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C0D28745-CE61-463E-A4C5-36F820795BE6}"/>
              </a:ext>
            </a:extLst>
          </p:cNvPr>
          <p:cNvSpPr/>
          <p:nvPr/>
        </p:nvSpPr>
        <p:spPr>
          <a:xfrm>
            <a:off x="7442008" y="2429634"/>
            <a:ext cx="32276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dirty="0" err="1">
                <a:solidFill>
                  <a:prstClr val="white"/>
                </a:solidFill>
              </a:rPr>
              <a:t>Усвідомленнярозмаїття</a:t>
            </a:r>
            <a:r>
              <a:rPr lang="ru-RU" dirty="0">
                <a:solidFill>
                  <a:prstClr val="white"/>
                </a:solidFill>
              </a:rPr>
              <a:t> і </a:t>
            </a:r>
            <a:r>
              <a:rPr lang="ru-RU" dirty="0" err="1">
                <a:solidFill>
                  <a:prstClr val="white"/>
                </a:solidFill>
              </a:rPr>
              <a:t>закономірностей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природи</a:t>
            </a:r>
            <a:r>
              <a:rPr lang="ru-RU" dirty="0">
                <a:solidFill>
                  <a:prstClr val="white"/>
                </a:solidFill>
              </a:rPr>
              <a:t>, </a:t>
            </a:r>
            <a:r>
              <a:rPr lang="ru-RU" dirty="0" err="1">
                <a:solidFill>
                  <a:prstClr val="white"/>
                </a:solidFill>
              </a:rPr>
              <a:t>ролі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природничих</a:t>
            </a:r>
            <a:r>
              <a:rPr lang="ru-RU" dirty="0">
                <a:solidFill>
                  <a:prstClr val="white"/>
                </a:solidFill>
              </a:rPr>
              <a:t> наук і </a:t>
            </a:r>
            <a:r>
              <a:rPr lang="ru-RU" dirty="0" err="1">
                <a:solidFill>
                  <a:prstClr val="white"/>
                </a:solidFill>
              </a:rPr>
              <a:t>техніки</a:t>
            </a:r>
            <a:r>
              <a:rPr lang="ru-RU" dirty="0">
                <a:solidFill>
                  <a:prstClr val="white"/>
                </a:solidFill>
              </a:rPr>
              <a:t> в </a:t>
            </a:r>
            <a:r>
              <a:rPr lang="ru-RU" dirty="0" err="1">
                <a:solidFill>
                  <a:prstClr val="white"/>
                </a:solidFill>
              </a:rPr>
              <a:t>житті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людини</a:t>
            </a:r>
            <a:r>
              <a:rPr lang="ru-RU" dirty="0">
                <a:solidFill>
                  <a:prstClr val="white"/>
                </a:solidFill>
              </a:rPr>
              <a:t>;</a:t>
            </a:r>
          </a:p>
          <a:p>
            <a:pPr algn="ctr" defTabSz="914400"/>
            <a:r>
              <a:rPr lang="ru-RU" dirty="0" err="1">
                <a:solidFill>
                  <a:prstClr val="white"/>
                </a:solidFill>
              </a:rPr>
              <a:t>Відповідальна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поведінка</a:t>
            </a:r>
            <a:endParaRPr lang="ru-RU" dirty="0">
              <a:solidFill>
                <a:prstClr val="white"/>
              </a:solidFill>
            </a:endParaRPr>
          </a:p>
          <a:p>
            <a:pPr algn="ctr" defTabSz="914400"/>
            <a:r>
              <a:rPr lang="ru-RU" dirty="0">
                <a:solidFill>
                  <a:prstClr val="white"/>
                </a:solidFill>
              </a:rPr>
              <a:t>Для </a:t>
            </a:r>
            <a:r>
              <a:rPr lang="ru-RU" dirty="0" err="1">
                <a:solidFill>
                  <a:prstClr val="white"/>
                </a:solidFill>
              </a:rPr>
              <a:t>сталого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розвитку</a:t>
            </a:r>
            <a:endParaRPr lang="ru-RU" dirty="0">
              <a:solidFill>
                <a:prstClr val="white"/>
              </a:solidFill>
            </a:endParaRPr>
          </a:p>
          <a:p>
            <a:pPr algn="ctr" defTabSz="914400"/>
            <a:r>
              <a:rPr lang="ru-RU" dirty="0" err="1">
                <a:solidFill>
                  <a:prstClr val="white"/>
                </a:solidFill>
              </a:rPr>
              <a:t>суспільства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AC8C4BDC-B2D2-4517-85D6-60EC2AA7FED0}"/>
              </a:ext>
            </a:extLst>
          </p:cNvPr>
          <p:cNvSpPr/>
          <p:nvPr/>
        </p:nvSpPr>
        <p:spPr>
          <a:xfrm>
            <a:off x="4933280" y="5071006"/>
            <a:ext cx="31464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dirty="0" err="1">
                <a:solidFill>
                  <a:prstClr val="white"/>
                </a:solidFill>
              </a:rPr>
              <a:t>Розвиток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наукового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мислення</a:t>
            </a:r>
            <a:r>
              <a:rPr lang="ru-RU" dirty="0">
                <a:solidFill>
                  <a:prstClr val="white"/>
                </a:solidFill>
              </a:rPr>
              <a:t>, </a:t>
            </a:r>
            <a:r>
              <a:rPr lang="ru-RU" dirty="0" err="1">
                <a:solidFill>
                  <a:prstClr val="white"/>
                </a:solidFill>
              </a:rPr>
              <a:t>набуття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досвіду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розв</a:t>
            </a:r>
            <a:r>
              <a:rPr lang="en-US" dirty="0">
                <a:solidFill>
                  <a:prstClr val="white"/>
                </a:solidFill>
              </a:rPr>
              <a:t>’</a:t>
            </a:r>
            <a:r>
              <a:rPr lang="uk-UA" dirty="0" err="1">
                <a:solidFill>
                  <a:prstClr val="white"/>
                </a:solidFill>
              </a:rPr>
              <a:t>язання</a:t>
            </a:r>
            <a:r>
              <a:rPr lang="uk-UA" dirty="0">
                <a:solidFill>
                  <a:prstClr val="white"/>
                </a:solidFill>
              </a:rPr>
              <a:t> проблем природничого змісту (індивідуально та у співпраці)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9" name="object 2">
            <a:extLst>
              <a:ext uri="{FF2B5EF4-FFF2-40B4-BE49-F238E27FC236}">
                <a16:creationId xmlns:a16="http://schemas.microsoft.com/office/drawing/2014/main" id="{7E180AFE-38E6-434C-B7B3-91B7A0F1D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92708" y="-10033"/>
            <a:ext cx="10096499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4000" b="1" spc="-70" dirty="0">
                <a:solidFill>
                  <a:srgbClr val="009900"/>
                </a:solidFill>
                <a:latin typeface="+mn-lt"/>
              </a:rPr>
              <a:t>Критерії оцінювання результатів навчання</a:t>
            </a:r>
            <a:br>
              <a:rPr lang="uk-UA" sz="3600" b="1" spc="-70" dirty="0">
                <a:solidFill>
                  <a:srgbClr val="009900"/>
                </a:solidFill>
                <a:latin typeface="+mn-lt"/>
              </a:rPr>
            </a:br>
            <a:r>
              <a:rPr lang="uk-UA" sz="2400" b="1" spc="-70" dirty="0">
                <a:solidFill>
                  <a:srgbClr val="009900"/>
                </a:solidFill>
                <a:latin typeface="+mn-lt"/>
              </a:rPr>
              <a:t>( державний стандарт)</a:t>
            </a:r>
            <a:endParaRPr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8634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C26B4F-C3B5-4BDF-9A44-65CC45EC5BB9}"/>
              </a:ext>
            </a:extLst>
          </p:cNvPr>
          <p:cNvSpPr/>
          <p:nvPr/>
        </p:nvSpPr>
        <p:spPr>
          <a:xfrm>
            <a:off x="1247775" y="83701"/>
            <a:ext cx="109442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Загальні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критерії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оцінювання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результатів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навчання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учнів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5-6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класів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які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здобувають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освіту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відповідно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до нового Державного стандарту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базової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середньої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освіти</a:t>
            </a:r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E431C68-0455-455D-A2E1-8381F8D7A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174023"/>
              </p:ext>
            </p:extLst>
          </p:nvPr>
        </p:nvGraphicFramePr>
        <p:xfrm>
          <a:off x="1776118" y="766048"/>
          <a:ext cx="10339681" cy="5974080"/>
        </p:xfrm>
        <a:graphic>
          <a:graphicData uri="http://schemas.openxmlformats.org/drawingml/2006/table">
            <a:tbl>
              <a:tblPr firstRow="1" firstCol="1" bandRow="1"/>
              <a:tblGrid>
                <a:gridCol w="1204835">
                  <a:extLst>
                    <a:ext uri="{9D8B030D-6E8A-4147-A177-3AD203B41FA5}">
                      <a16:colId xmlns:a16="http://schemas.microsoft.com/office/drawing/2014/main" val="2946165325"/>
                    </a:ext>
                  </a:extLst>
                </a:gridCol>
                <a:gridCol w="459773">
                  <a:extLst>
                    <a:ext uri="{9D8B030D-6E8A-4147-A177-3AD203B41FA5}">
                      <a16:colId xmlns:a16="http://schemas.microsoft.com/office/drawing/2014/main" val="407584512"/>
                    </a:ext>
                  </a:extLst>
                </a:gridCol>
                <a:gridCol w="8675073">
                  <a:extLst>
                    <a:ext uri="{9D8B030D-6E8A-4147-A177-3AD203B41FA5}">
                      <a16:colId xmlns:a16="http://schemas.microsoft.com/office/drawing/2014/main" val="3011877828"/>
                    </a:ext>
                  </a:extLst>
                </a:gridCol>
              </a:tblGrid>
              <a:tr h="296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Рівні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Бал 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Загальна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430072"/>
                  </a:ext>
                </a:extLst>
              </a:tr>
              <a:tr h="9889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І. Початковий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розрізняє об'єкти вивчення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83192"/>
                  </a:ext>
                </a:extLst>
              </a:tr>
              <a:tr h="197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відтворює незначну частину навчального матеріалу, має нечіткі уявлення про об'єкт вивчення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90759"/>
                  </a:ext>
                </a:extLst>
              </a:tr>
              <a:tr h="197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відтворює частину навчального матеріалу; з допомогою вчителя виконує елементарні завдання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370990"/>
                  </a:ext>
                </a:extLst>
              </a:tr>
              <a:tr h="29668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II. Середній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з допомогою вчителя відтворює основний навчальний матеріал, повторює за зразком певну операцію, дію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15077"/>
                  </a:ext>
                </a:extLst>
              </a:tr>
              <a:tr h="2966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відтворює основний навчальний матеріал, з помилками й неточностями дає визначення понять, формулює правило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660854"/>
                  </a:ext>
                </a:extLst>
              </a:tr>
              <a:tr h="395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виявляє знання й розуміння основних положень навчального матеріалу; відповідає правильно, але недостатньо осмислено; застосовує знання при виконанні завдань за зразком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346225"/>
                  </a:ext>
                </a:extLst>
              </a:tr>
              <a:tr h="39557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III. Достатній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правильно відтворює навчальний матеріал, знає основоположні теорії і факти, наводить окремі власні приклади на підтвердження певних думок, частково контролює власні навчальні дії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900619"/>
                  </a:ext>
                </a:extLst>
              </a:tr>
              <a:tr h="4944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має достатні знання, застосовує вивчений матеріал у стандартних ситуаціях, намагається аналізувати, встановлювати найсуттєвіші зв'язки і залежність між 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я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вищами, фактами, робити висновки, загалом контролює власну діяльність; відповіді логічні, хоч і мають неточності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91916"/>
                  </a:ext>
                </a:extLst>
              </a:tr>
              <a:tr h="395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добре володіє вивченим матеріалом, застосовує знання в стандартних ситуаціях, аналізує й систематизує інформацію, використовує загальновідомі 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окази із самостійною і правильною аргументацією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410271"/>
                  </a:ext>
                </a:extLst>
              </a:tr>
              <a:tr h="19778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IV. Високий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має повні, глибокі знання, використовує їх у практичній діяльності, робить висновки, узагальнення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01192"/>
                  </a:ext>
                </a:extLst>
              </a:tr>
              <a:tr h="5933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Учень/учениця має гнучкі знання в межах вимог навчальних програм, аргументовано використовує їх у різних ситуаціях, знаходить інформацію та аналізує її, ставить і розв'язує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Проблеми аналізує, оцінює, узагальнює опанований матеріал, самостійно користується джерелами інформації, приймає обґрунтовані рішення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розв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язує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275193"/>
                  </a:ext>
                </a:extLst>
              </a:tr>
              <a:tr h="4944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Учень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учениця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має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системні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міцні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знання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обсязі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та в межах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вимог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усвідомлено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використовує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їх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стандартних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нестандартних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ситуаціях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самостійно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користується джерелами інформації, приймає обґрунтовані рішення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787" marR="31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040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362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04792" y="438150"/>
            <a:ext cx="801969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_____________________________________________________ </a:t>
            </a:r>
          </a:p>
          <a:p>
            <a:pPr algn="ctr"/>
            <a:r>
              <a:rPr lang="ru-RU" sz="1200" dirty="0"/>
              <a:t>(</a:t>
            </a:r>
            <a:r>
              <a:rPr lang="ru-RU" sz="1200" dirty="0" err="1"/>
              <a:t>назва</a:t>
            </a:r>
            <a:r>
              <a:rPr lang="ru-RU" sz="1200" dirty="0"/>
              <a:t> закладу </a:t>
            </a:r>
            <a:r>
              <a:rPr lang="ru-RU" sz="1200" dirty="0" err="1"/>
              <a:t>загальної</a:t>
            </a:r>
            <a:r>
              <a:rPr lang="ru-RU" sz="1200" dirty="0"/>
              <a:t> </a:t>
            </a:r>
            <a:r>
              <a:rPr lang="ru-RU" sz="1200" dirty="0" err="1"/>
              <a:t>середньої</a:t>
            </a:r>
            <a:r>
              <a:rPr lang="ru-RU" sz="1200" dirty="0"/>
              <a:t> </a:t>
            </a:r>
            <a:r>
              <a:rPr lang="ru-RU" sz="1200" dirty="0" err="1"/>
              <a:t>освіти</a:t>
            </a:r>
            <a:r>
              <a:rPr lang="ru-RU" sz="1200" dirty="0"/>
              <a:t>) </a:t>
            </a:r>
          </a:p>
          <a:p>
            <a:pPr algn="ctr"/>
            <a:r>
              <a:rPr lang="ru-RU" b="1" dirty="0"/>
              <a:t>СВІДОЦТВО ДОСЯГНЕНЬ </a:t>
            </a:r>
          </a:p>
          <a:p>
            <a:pPr algn="ctr"/>
            <a:r>
              <a:rPr lang="ru-RU" dirty="0" err="1"/>
              <a:t>учня</a:t>
            </a:r>
            <a:r>
              <a:rPr lang="ru-RU" dirty="0"/>
              <a:t> / </a:t>
            </a:r>
            <a:r>
              <a:rPr lang="ru-RU" dirty="0" err="1"/>
              <a:t>учениці</a:t>
            </a:r>
            <a:r>
              <a:rPr lang="ru-RU" dirty="0"/>
              <a:t> ______ </a:t>
            </a:r>
            <a:r>
              <a:rPr lang="ru-RU" dirty="0" err="1"/>
              <a:t>класу</a:t>
            </a:r>
            <a:r>
              <a:rPr lang="ru-RU" dirty="0"/>
              <a:t> </a:t>
            </a:r>
          </a:p>
          <a:p>
            <a:pPr algn="ctr"/>
            <a:r>
              <a:rPr lang="ru-RU" sz="1600" dirty="0"/>
              <a:t>__________________________________ </a:t>
            </a:r>
          </a:p>
          <a:p>
            <a:pPr algn="ctr"/>
            <a:r>
              <a:rPr lang="ru-RU" sz="1200" dirty="0"/>
              <a:t>(</a:t>
            </a:r>
            <a:r>
              <a:rPr lang="ru-RU" sz="1200" dirty="0" err="1"/>
              <a:t>прізвище</a:t>
            </a:r>
            <a:r>
              <a:rPr lang="ru-RU" sz="1200" dirty="0"/>
              <a:t> та </a:t>
            </a:r>
            <a:r>
              <a:rPr lang="ru-RU" sz="1200" dirty="0" err="1"/>
              <a:t>ім’я</a:t>
            </a:r>
            <a:r>
              <a:rPr lang="ru-RU" sz="1200" dirty="0"/>
              <a:t> </a:t>
            </a:r>
            <a:r>
              <a:rPr lang="ru-RU" sz="1200" dirty="0" err="1"/>
              <a:t>учня</a:t>
            </a:r>
            <a:r>
              <a:rPr lang="ru-RU" sz="1200" dirty="0"/>
              <a:t> / </a:t>
            </a:r>
            <a:r>
              <a:rPr lang="ru-RU" sz="1200" dirty="0" err="1"/>
              <a:t>учениці</a:t>
            </a:r>
            <a:r>
              <a:rPr lang="ru-RU" sz="1200" dirty="0"/>
              <a:t>) </a:t>
            </a:r>
          </a:p>
          <a:p>
            <a:pPr algn="ctr"/>
            <a:r>
              <a:rPr lang="ru-RU" dirty="0"/>
              <a:t>_______________ </a:t>
            </a:r>
            <a:r>
              <a:rPr lang="ru-RU" dirty="0" err="1"/>
              <a:t>навчальний</a:t>
            </a:r>
            <a:r>
              <a:rPr lang="ru-RU" dirty="0"/>
              <a:t> </a:t>
            </a:r>
            <a:r>
              <a:rPr lang="ru-RU" dirty="0" err="1"/>
              <a:t>рік</a:t>
            </a: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D287E49-0CCF-4682-B2AD-FD79B1C5E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004156"/>
              </p:ext>
            </p:extLst>
          </p:nvPr>
        </p:nvGraphicFramePr>
        <p:xfrm>
          <a:off x="2924175" y="2468880"/>
          <a:ext cx="7165017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3782454">
                  <a:extLst>
                    <a:ext uri="{9D8B030D-6E8A-4147-A177-3AD203B41FA5}">
                      <a16:colId xmlns:a16="http://schemas.microsoft.com/office/drawing/2014/main" val="1424517146"/>
                    </a:ext>
                  </a:extLst>
                </a:gridCol>
                <a:gridCol w="3382563">
                  <a:extLst>
                    <a:ext uri="{9D8B030D-6E8A-4147-A177-3AD203B41FA5}">
                      <a16:colId xmlns:a16="http://schemas.microsoft.com/office/drawing/2014/main" val="629082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навчальної діяльності*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Стан сформованості (сформовано/формується)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804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виявляє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інтерес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788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виявляє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розуміння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прочитаного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87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висловлює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власну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думку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2189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критично та системно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мислить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4714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логічно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обґрунтовує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власну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позицію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713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діє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творчо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4044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виявляє ініціативу в процесі навчання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831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конструктивно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керує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емоціями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6301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оцінює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ризики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927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самостійно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приймає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рішення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836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розв’язує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проблеми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415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співпрацює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іншими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058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5869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96375FE-288D-4182-9890-66A4D75B4CC7}"/>
              </a:ext>
            </a:extLst>
          </p:cNvPr>
          <p:cNvSpPr/>
          <p:nvPr/>
        </p:nvSpPr>
        <p:spPr>
          <a:xfrm>
            <a:off x="3679995" y="432178"/>
            <a:ext cx="5770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Характеристика </a:t>
            </a:r>
            <a:r>
              <a:rPr lang="ru-RU" sz="2000" b="1" dirty="0" err="1"/>
              <a:t>результатів</a:t>
            </a:r>
            <a:r>
              <a:rPr lang="ru-RU" sz="2000" b="1" dirty="0"/>
              <a:t> </a:t>
            </a:r>
            <a:r>
              <a:rPr lang="ru-RU" sz="2000" b="1" dirty="0" err="1"/>
              <a:t>навчальної</a:t>
            </a:r>
            <a:r>
              <a:rPr lang="ru-RU" sz="2000" b="1" dirty="0"/>
              <a:t> </a:t>
            </a:r>
            <a:r>
              <a:rPr lang="ru-RU" sz="2000" b="1" dirty="0" err="1"/>
              <a:t>діяльності</a:t>
            </a:r>
            <a:endParaRPr lang="ru-RU" sz="2000" b="1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5DC94947-0264-45D8-9223-023A8FA9C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110696"/>
              </p:ext>
            </p:extLst>
          </p:nvPr>
        </p:nvGraphicFramePr>
        <p:xfrm>
          <a:off x="2581276" y="1639710"/>
          <a:ext cx="8343900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2704563">
                  <a:extLst>
                    <a:ext uri="{9D8B030D-6E8A-4147-A177-3AD203B41FA5}">
                      <a16:colId xmlns:a16="http://schemas.microsoft.com/office/drawing/2014/main" val="3151776123"/>
                    </a:ext>
                  </a:extLst>
                </a:gridCol>
                <a:gridCol w="2864978">
                  <a:extLst>
                    <a:ext uri="{9D8B030D-6E8A-4147-A177-3AD203B41FA5}">
                      <a16:colId xmlns:a16="http://schemas.microsoft.com/office/drawing/2014/main" val="720959467"/>
                    </a:ext>
                  </a:extLst>
                </a:gridCol>
                <a:gridCol w="1000303">
                  <a:extLst>
                    <a:ext uri="{9D8B030D-6E8A-4147-A177-3AD203B41FA5}">
                      <a16:colId xmlns:a16="http://schemas.microsoft.com/office/drawing/2014/main" val="1225670114"/>
                    </a:ext>
                  </a:extLst>
                </a:gridCol>
                <a:gridCol w="1000303">
                  <a:extLst>
                    <a:ext uri="{9D8B030D-6E8A-4147-A177-3AD203B41FA5}">
                      <a16:colId xmlns:a16="http://schemas.microsoft.com/office/drawing/2014/main" val="1728745850"/>
                    </a:ext>
                  </a:extLst>
                </a:gridCol>
                <a:gridCol w="773753">
                  <a:extLst>
                    <a:ext uri="{9D8B030D-6E8A-4147-A177-3AD203B41FA5}">
                      <a16:colId xmlns:a16="http://schemas.microsoft.com/office/drawing/2014/main" val="3266867248"/>
                    </a:ext>
                  </a:extLst>
                </a:gridCol>
              </a:tblGrid>
              <a:tr h="37147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Навчальний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предмет /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інтегрований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курс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Результати навчання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Рівень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досягнення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213860"/>
                  </a:ext>
                </a:extLst>
              </a:tr>
              <a:tr h="287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 семестр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 семестр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Рік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01982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Пізнаємо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природу /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Довкілля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/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Природничі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науки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 курсу, який Ви обрали</a:t>
                      </a:r>
                      <a:r>
                        <a:rPr lang="uk-UA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Проводить дослідження природи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86012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Опрацьовує та використовує інформацію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14391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Усвідомлює закономірності природи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0779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Загальна оцінка результатів навчання**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756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402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8507" y="109652"/>
            <a:ext cx="1042655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Заповнення</a:t>
            </a:r>
            <a:r>
              <a:rPr lang="ru-RU" dirty="0"/>
              <a:t> </a:t>
            </a:r>
            <a:r>
              <a:rPr lang="ru-RU" dirty="0" err="1"/>
              <a:t>Свідоцтва</a:t>
            </a:r>
            <a:r>
              <a:rPr lang="ru-RU" dirty="0"/>
              <a:t> </a:t>
            </a:r>
            <a:r>
              <a:rPr lang="ru-RU" dirty="0" err="1"/>
              <a:t>досягнень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досягнень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endParaRPr lang="ru-RU" dirty="0"/>
          </a:p>
          <a:p>
            <a:r>
              <a:rPr lang="ru-RU" dirty="0" err="1"/>
              <a:t>Цей</a:t>
            </a:r>
            <a:r>
              <a:rPr lang="ru-RU" dirty="0"/>
              <a:t> документ </a:t>
            </a:r>
            <a:r>
              <a:rPr lang="ru-RU" dirty="0" err="1"/>
              <a:t>відображає</a:t>
            </a:r>
            <a:r>
              <a:rPr lang="ru-RU" dirty="0"/>
              <a:t> </a:t>
            </a:r>
            <a:r>
              <a:rPr lang="ru-RU" dirty="0" err="1"/>
              <a:t>результати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досягнень</a:t>
            </a:r>
            <a:r>
              <a:rPr lang="ru-RU" dirty="0"/>
              <a:t> </a:t>
            </a:r>
            <a:r>
              <a:rPr lang="ru-RU" dirty="0" err="1"/>
              <a:t>школярів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переліку</a:t>
            </a:r>
            <a:r>
              <a:rPr lang="ru-RU" dirty="0"/>
              <a:t> </a:t>
            </a:r>
            <a:r>
              <a:rPr lang="ru-RU" dirty="0" err="1"/>
              <a:t>предметів</a:t>
            </a:r>
            <a:r>
              <a:rPr lang="ru-RU" dirty="0"/>
              <a:t> та </a:t>
            </a:r>
            <a:r>
              <a:rPr lang="ru-RU" dirty="0" err="1"/>
              <a:t>інтегрованих</a:t>
            </a:r>
            <a:r>
              <a:rPr lang="ru-RU" dirty="0"/>
              <a:t> </a:t>
            </a:r>
            <a:r>
              <a:rPr lang="ru-RU" dirty="0" err="1"/>
              <a:t>курсів</a:t>
            </a:r>
            <a:r>
              <a:rPr lang="ru-RU" dirty="0"/>
              <a:t>, </a:t>
            </a:r>
            <a:r>
              <a:rPr lang="ru-RU" dirty="0" err="1"/>
              <a:t>визначених</a:t>
            </a:r>
            <a:r>
              <a:rPr lang="ru-RU" dirty="0"/>
              <a:t> </a:t>
            </a:r>
            <a:r>
              <a:rPr lang="ru-RU" dirty="0" err="1"/>
              <a:t>освітньою</a:t>
            </a:r>
            <a:r>
              <a:rPr lang="ru-RU" dirty="0"/>
              <a:t> </a:t>
            </a:r>
            <a:r>
              <a:rPr lang="ru-RU" dirty="0" err="1"/>
              <a:t>програмою</a:t>
            </a:r>
            <a:r>
              <a:rPr lang="ru-RU" dirty="0"/>
              <a:t> закладу </a:t>
            </a:r>
            <a:r>
              <a:rPr lang="ru-RU" dirty="0" err="1"/>
              <a:t>освіти</a:t>
            </a:r>
            <a:r>
              <a:rPr lang="ru-RU" dirty="0"/>
              <a:t>. </a:t>
            </a:r>
          </a:p>
          <a:p>
            <a:endParaRPr lang="ru-RU" dirty="0"/>
          </a:p>
          <a:p>
            <a:r>
              <a:rPr lang="ru-RU" dirty="0"/>
              <a:t>На </a:t>
            </a:r>
            <a:r>
              <a:rPr lang="ru-RU" dirty="0" err="1"/>
              <a:t>лицьовому</a:t>
            </a:r>
            <a:r>
              <a:rPr lang="ru-RU" dirty="0"/>
              <a:t> </a:t>
            </a:r>
            <a:r>
              <a:rPr lang="ru-RU" dirty="0" err="1"/>
              <a:t>боці</a:t>
            </a:r>
            <a:r>
              <a:rPr lang="ru-RU" dirty="0"/>
              <a:t> </a:t>
            </a:r>
            <a:r>
              <a:rPr lang="ru-RU" dirty="0" err="1"/>
              <a:t>Свідоцтва</a:t>
            </a:r>
            <a:r>
              <a:rPr lang="ru-RU" dirty="0"/>
              <a:t> </a:t>
            </a:r>
            <a:r>
              <a:rPr lang="ru-RU" dirty="0" err="1"/>
              <a:t>вказується</a:t>
            </a:r>
            <a:r>
              <a:rPr lang="ru-RU" dirty="0"/>
              <a:t> </a:t>
            </a:r>
            <a:r>
              <a:rPr lang="ru-RU" dirty="0" err="1"/>
              <a:t>назва</a:t>
            </a:r>
            <a:r>
              <a:rPr lang="ru-RU" dirty="0"/>
              <a:t> закладу </a:t>
            </a:r>
            <a:r>
              <a:rPr lang="ru-RU" dirty="0" err="1"/>
              <a:t>освіти</a:t>
            </a:r>
            <a:r>
              <a:rPr lang="ru-RU" dirty="0"/>
              <a:t>, </a:t>
            </a:r>
            <a:r>
              <a:rPr lang="ru-RU" dirty="0" err="1"/>
              <a:t>клас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, </a:t>
            </a:r>
            <a:r>
              <a:rPr lang="ru-RU" dirty="0" err="1"/>
              <a:t>прізвище</a:t>
            </a:r>
            <a:r>
              <a:rPr lang="ru-RU" dirty="0"/>
              <a:t> та </a:t>
            </a:r>
            <a:r>
              <a:rPr lang="ru-RU" dirty="0" err="1"/>
              <a:t>ім'я</a:t>
            </a:r>
            <a:r>
              <a:rPr lang="ru-RU" dirty="0"/>
              <a:t> школяра,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та </a:t>
            </a:r>
            <a:r>
              <a:rPr lang="ru-RU" dirty="0" err="1"/>
              <a:t>таблиця</a:t>
            </a:r>
            <a:r>
              <a:rPr lang="ru-RU" dirty="0"/>
              <a:t>, яка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двох</a:t>
            </a:r>
            <a:r>
              <a:rPr lang="ru-RU" dirty="0"/>
              <a:t> </a:t>
            </a:r>
            <a:r>
              <a:rPr lang="ru-RU" dirty="0" err="1"/>
              <a:t>стовпців</a:t>
            </a:r>
            <a:r>
              <a:rPr lang="ru-RU" dirty="0"/>
              <a:t>:</a:t>
            </a:r>
          </a:p>
          <a:p>
            <a:endParaRPr lang="ru-RU" dirty="0"/>
          </a:p>
          <a:p>
            <a:r>
              <a:rPr lang="ru-RU" dirty="0"/>
              <a:t>1. «Характеристика </a:t>
            </a:r>
            <a:r>
              <a:rPr lang="ru-RU" dirty="0" err="1"/>
              <a:t>навчальної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». </a:t>
            </a:r>
            <a:r>
              <a:rPr lang="ru-RU" dirty="0" err="1"/>
              <a:t>Ця</a:t>
            </a:r>
            <a:r>
              <a:rPr lang="ru-RU" dirty="0"/>
              <a:t> графа </a:t>
            </a:r>
            <a:r>
              <a:rPr lang="ru-RU" dirty="0" err="1"/>
              <a:t>відображає</a:t>
            </a:r>
            <a:r>
              <a:rPr lang="ru-RU" dirty="0"/>
              <a:t> </a:t>
            </a:r>
            <a:r>
              <a:rPr lang="ru-RU" dirty="0" err="1"/>
              <a:t>перелік</a:t>
            </a:r>
            <a:r>
              <a:rPr lang="ru-RU" dirty="0"/>
              <a:t> </a:t>
            </a:r>
            <a:r>
              <a:rPr lang="ru-RU" dirty="0" err="1"/>
              <a:t>наскрізних</a:t>
            </a:r>
            <a:r>
              <a:rPr lang="ru-RU" dirty="0"/>
              <a:t> </a:t>
            </a:r>
            <a:r>
              <a:rPr lang="ru-RU" dirty="0" err="1"/>
              <a:t>умінь</a:t>
            </a:r>
            <a:r>
              <a:rPr lang="ru-RU" dirty="0"/>
              <a:t> </a:t>
            </a:r>
            <a:r>
              <a:rPr lang="ru-RU" dirty="0" err="1"/>
              <a:t>школярів</a:t>
            </a:r>
            <a:r>
              <a:rPr lang="ru-RU" dirty="0"/>
              <a:t>, </a:t>
            </a:r>
            <a:r>
              <a:rPr lang="ru-RU" dirty="0" err="1"/>
              <a:t>визначених</a:t>
            </a:r>
            <a:r>
              <a:rPr lang="ru-RU" dirty="0"/>
              <a:t> </a:t>
            </a:r>
            <a:r>
              <a:rPr lang="ru-RU" dirty="0" err="1"/>
              <a:t>Держстандартом</a:t>
            </a:r>
            <a:r>
              <a:rPr lang="ru-RU" dirty="0"/>
              <a:t>, </a:t>
            </a:r>
            <a:r>
              <a:rPr lang="ru-RU" dirty="0" err="1"/>
              <a:t>зокрема</a:t>
            </a:r>
            <a:r>
              <a:rPr lang="ru-RU" dirty="0"/>
              <a:t>: </a:t>
            </a:r>
          </a:p>
          <a:p>
            <a:endParaRPr lang="ru-RU" dirty="0"/>
          </a:p>
          <a:p>
            <a:r>
              <a:rPr lang="ru-RU" dirty="0"/>
              <a:t>1.1. </a:t>
            </a:r>
            <a:r>
              <a:rPr lang="ru-RU" dirty="0" err="1"/>
              <a:t>вияв</a:t>
            </a:r>
            <a:r>
              <a:rPr lang="ru-RU" dirty="0"/>
              <a:t> </a:t>
            </a:r>
            <a:r>
              <a:rPr lang="ru-RU" dirty="0" err="1"/>
              <a:t>інтересу</a:t>
            </a:r>
            <a:r>
              <a:rPr lang="ru-RU" dirty="0"/>
              <a:t> до </a:t>
            </a:r>
            <a:r>
              <a:rPr lang="ru-RU" dirty="0" err="1"/>
              <a:t>навчання</a:t>
            </a:r>
            <a:r>
              <a:rPr lang="ru-RU" dirty="0"/>
              <a:t>;</a:t>
            </a:r>
          </a:p>
          <a:p>
            <a:r>
              <a:rPr lang="ru-RU" dirty="0"/>
              <a:t>1.2 </a:t>
            </a:r>
            <a:r>
              <a:rPr lang="ru-RU" dirty="0" err="1"/>
              <a:t>розуміння</a:t>
            </a:r>
            <a:r>
              <a:rPr lang="ru-RU" dirty="0"/>
              <a:t> </a:t>
            </a:r>
            <a:r>
              <a:rPr lang="ru-RU" dirty="0" err="1"/>
              <a:t>прочитаного</a:t>
            </a:r>
            <a:r>
              <a:rPr lang="ru-RU" dirty="0"/>
              <a:t>;</a:t>
            </a:r>
          </a:p>
          <a:p>
            <a:r>
              <a:rPr lang="ru-RU" dirty="0"/>
              <a:t>1.3 </a:t>
            </a:r>
            <a:r>
              <a:rPr lang="ru-RU" dirty="0" err="1"/>
              <a:t>вміння</a:t>
            </a:r>
            <a:r>
              <a:rPr lang="ru-RU" dirty="0"/>
              <a:t> </a:t>
            </a:r>
            <a:r>
              <a:rPr lang="ru-RU" dirty="0" err="1"/>
              <a:t>висловлювати</a:t>
            </a:r>
            <a:r>
              <a:rPr lang="ru-RU" dirty="0"/>
              <a:t> </a:t>
            </a:r>
            <a:r>
              <a:rPr lang="ru-RU" dirty="0" err="1"/>
              <a:t>власну</a:t>
            </a:r>
            <a:r>
              <a:rPr lang="ru-RU" dirty="0"/>
              <a:t> думку;</a:t>
            </a:r>
          </a:p>
          <a:p>
            <a:r>
              <a:rPr lang="ru-RU" dirty="0"/>
              <a:t>1.4 критично та системно </a:t>
            </a:r>
            <a:r>
              <a:rPr lang="ru-RU" dirty="0" err="1"/>
              <a:t>мислити</a:t>
            </a:r>
            <a:r>
              <a:rPr lang="ru-RU" dirty="0"/>
              <a:t>;</a:t>
            </a:r>
          </a:p>
          <a:p>
            <a:r>
              <a:rPr lang="ru-RU" dirty="0"/>
              <a:t>1.5 </a:t>
            </a:r>
            <a:r>
              <a:rPr lang="ru-RU" dirty="0" err="1"/>
              <a:t>логічно</a:t>
            </a:r>
            <a:r>
              <a:rPr lang="ru-RU" dirty="0"/>
              <a:t> </a:t>
            </a:r>
            <a:r>
              <a:rPr lang="ru-RU" dirty="0" err="1"/>
              <a:t>обґрунтовувати</a:t>
            </a:r>
            <a:r>
              <a:rPr lang="ru-RU" dirty="0"/>
              <a:t> </a:t>
            </a:r>
            <a:r>
              <a:rPr lang="ru-RU" dirty="0" err="1"/>
              <a:t>власну</a:t>
            </a:r>
            <a:r>
              <a:rPr lang="ru-RU" dirty="0"/>
              <a:t> </a:t>
            </a:r>
            <a:r>
              <a:rPr lang="ru-RU" dirty="0" err="1"/>
              <a:t>позицію</a:t>
            </a:r>
            <a:r>
              <a:rPr lang="ru-RU" dirty="0"/>
              <a:t>;</a:t>
            </a:r>
          </a:p>
          <a:p>
            <a:r>
              <a:rPr lang="ru-RU" dirty="0"/>
              <a:t>1.6 </a:t>
            </a:r>
            <a:r>
              <a:rPr lang="ru-RU" dirty="0" err="1"/>
              <a:t>діяти</a:t>
            </a:r>
            <a:r>
              <a:rPr lang="ru-RU" dirty="0"/>
              <a:t> </a:t>
            </a:r>
            <a:r>
              <a:rPr lang="ru-RU" dirty="0" err="1"/>
              <a:t>творчо</a:t>
            </a:r>
            <a:r>
              <a:rPr lang="ru-RU" dirty="0"/>
              <a:t>; </a:t>
            </a:r>
          </a:p>
          <a:p>
            <a:r>
              <a:rPr lang="ru-RU" dirty="0"/>
              <a:t>1.7 </a:t>
            </a:r>
            <a:r>
              <a:rPr lang="ru-RU" dirty="0" err="1"/>
              <a:t>вияв</a:t>
            </a:r>
            <a:r>
              <a:rPr lang="ru-RU" dirty="0"/>
              <a:t> </a:t>
            </a:r>
            <a:r>
              <a:rPr lang="ru-RU" dirty="0" err="1"/>
              <a:t>ініціативи</a:t>
            </a:r>
            <a:r>
              <a:rPr lang="ru-RU" dirty="0"/>
              <a:t> у </a:t>
            </a:r>
            <a:r>
              <a:rPr lang="ru-RU" dirty="0" err="1"/>
              <a:t>процесі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;</a:t>
            </a:r>
          </a:p>
          <a:p>
            <a:r>
              <a:rPr lang="ru-RU" dirty="0"/>
              <a:t>1.8 </a:t>
            </a:r>
            <a:r>
              <a:rPr lang="ru-RU" dirty="0" err="1"/>
              <a:t>конструктивне</a:t>
            </a:r>
            <a:r>
              <a:rPr lang="ru-RU" dirty="0"/>
              <a:t> </a:t>
            </a:r>
            <a:r>
              <a:rPr lang="ru-RU" dirty="0" err="1"/>
              <a:t>керування</a:t>
            </a:r>
            <a:r>
              <a:rPr lang="ru-RU" dirty="0"/>
              <a:t> </a:t>
            </a:r>
            <a:r>
              <a:rPr lang="ru-RU" dirty="0" err="1"/>
              <a:t>емоціями</a:t>
            </a:r>
            <a:r>
              <a:rPr lang="ru-RU" dirty="0"/>
              <a:t>;</a:t>
            </a:r>
          </a:p>
          <a:p>
            <a:r>
              <a:rPr lang="ru-RU" dirty="0"/>
              <a:t>1.9 </a:t>
            </a:r>
            <a:r>
              <a:rPr lang="ru-RU" dirty="0" err="1"/>
              <a:t>оцінювати</a:t>
            </a:r>
            <a:r>
              <a:rPr lang="ru-RU" dirty="0"/>
              <a:t> </a:t>
            </a:r>
            <a:r>
              <a:rPr lang="ru-RU" dirty="0" err="1"/>
              <a:t>ризики</a:t>
            </a:r>
            <a:r>
              <a:rPr lang="ru-RU" dirty="0"/>
              <a:t>;</a:t>
            </a:r>
          </a:p>
          <a:p>
            <a:r>
              <a:rPr lang="ru-RU" dirty="0"/>
              <a:t>1.10 </a:t>
            </a:r>
            <a:r>
              <a:rPr lang="ru-RU" dirty="0" err="1"/>
              <a:t>приймати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;</a:t>
            </a:r>
          </a:p>
          <a:p>
            <a:r>
              <a:rPr lang="ru-RU" dirty="0"/>
              <a:t>1.11 </a:t>
            </a:r>
            <a:r>
              <a:rPr lang="ru-RU" dirty="0" err="1"/>
              <a:t>розв’язувати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; </a:t>
            </a:r>
          </a:p>
          <a:p>
            <a:r>
              <a:rPr lang="ru-RU" dirty="0"/>
              <a:t>1.12 </a:t>
            </a:r>
            <a:r>
              <a:rPr lang="ru-RU" dirty="0" err="1"/>
              <a:t>співпрацювати</a:t>
            </a:r>
            <a:r>
              <a:rPr lang="ru-RU" dirty="0"/>
              <a:t> з </a:t>
            </a:r>
            <a:r>
              <a:rPr lang="ru-RU" dirty="0" err="1"/>
              <a:t>іншими</a:t>
            </a:r>
            <a:r>
              <a:rPr lang="ru-RU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EEA038-95A8-40BF-866E-1E5651ED8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676" y="2443048"/>
            <a:ext cx="5400674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89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2445" y="811922"/>
            <a:ext cx="1023955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Оцінювання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5 </a:t>
            </a:r>
            <a:r>
              <a:rPr lang="ru-RU" sz="2000" dirty="0" err="1"/>
              <a:t>класу</a:t>
            </a:r>
            <a:r>
              <a:rPr lang="ru-RU" sz="2000" dirty="0"/>
              <a:t> у 2022/23 </a:t>
            </a:r>
            <a:r>
              <a:rPr lang="ru-RU" sz="2000" dirty="0" err="1"/>
              <a:t>навчальному</a:t>
            </a:r>
            <a:r>
              <a:rPr lang="ru-RU" sz="2000" dirty="0"/>
              <a:t> </a:t>
            </a:r>
            <a:r>
              <a:rPr lang="ru-RU" sz="2000" dirty="0" err="1"/>
              <a:t>році</a:t>
            </a:r>
            <a:r>
              <a:rPr lang="ru-RU" sz="2000" dirty="0"/>
              <a:t> </a:t>
            </a:r>
            <a:r>
              <a:rPr lang="ru-RU" sz="2000" dirty="0" err="1"/>
              <a:t>здійснюється</a:t>
            </a:r>
            <a:r>
              <a:rPr lang="ru-RU" sz="2000" dirty="0"/>
              <a:t> </a:t>
            </a:r>
            <a:r>
              <a:rPr lang="ru-RU" sz="2000" dirty="0" err="1"/>
              <a:t>відповідно</a:t>
            </a:r>
            <a:r>
              <a:rPr lang="ru-RU" sz="2000" dirty="0"/>
              <a:t> до </a:t>
            </a:r>
            <a:r>
              <a:rPr lang="ru-RU" sz="2000" dirty="0" err="1"/>
              <a:t>Методичних</a:t>
            </a:r>
            <a:r>
              <a:rPr lang="ru-RU" sz="2000" dirty="0"/>
              <a:t> </a:t>
            </a:r>
            <a:r>
              <a:rPr lang="ru-RU" sz="2000" dirty="0" err="1"/>
              <a:t>рекомендацій</a:t>
            </a:r>
            <a:r>
              <a:rPr lang="ru-RU" sz="2000" dirty="0"/>
              <a:t>, </a:t>
            </a:r>
            <a:r>
              <a:rPr lang="ru-RU" sz="2000" dirty="0" err="1"/>
              <a:t>затверджених</a:t>
            </a:r>
            <a:r>
              <a:rPr lang="ru-RU" sz="2000" dirty="0"/>
              <a:t> наказом </a:t>
            </a:r>
            <a:r>
              <a:rPr lang="ru-RU" sz="2000" dirty="0" err="1"/>
              <a:t>Міністерства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 і науки </a:t>
            </a:r>
            <a:r>
              <a:rPr lang="ru-RU" sz="2000" dirty="0" err="1"/>
              <a:t>України</a:t>
            </a:r>
            <a:r>
              <a:rPr lang="ru-RU" sz="2000" dirty="0"/>
              <a:t> </a:t>
            </a:r>
            <a:r>
              <a:rPr lang="ru-RU" sz="2000" dirty="0" err="1"/>
              <a:t>від</a:t>
            </a:r>
            <a:r>
              <a:rPr lang="ru-RU" sz="2000" dirty="0"/>
              <a:t> 1.04.2022 № 289. </a:t>
            </a:r>
            <a:r>
              <a:rPr lang="ru-RU" sz="2000" dirty="0" err="1"/>
              <a:t>Ці</a:t>
            </a:r>
            <a:r>
              <a:rPr lang="ru-RU" sz="2000" dirty="0"/>
              <a:t> </a:t>
            </a:r>
            <a:r>
              <a:rPr lang="ru-RU" sz="2000" dirty="0" err="1"/>
              <a:t>рекомендації</a:t>
            </a:r>
            <a:r>
              <a:rPr lang="ru-RU" sz="2000" dirty="0"/>
              <a:t> </a:t>
            </a:r>
            <a:r>
              <a:rPr lang="ru-RU" sz="2000" dirty="0" err="1"/>
              <a:t>розроблені</a:t>
            </a:r>
            <a:r>
              <a:rPr lang="ru-RU" sz="2000" dirty="0"/>
              <a:t> для </a:t>
            </a:r>
            <a:r>
              <a:rPr lang="ru-RU" sz="2000" dirty="0" err="1"/>
              <a:t>учнів</a:t>
            </a:r>
            <a:r>
              <a:rPr lang="ru-RU" sz="2000" dirty="0"/>
              <a:t> 5–6 </a:t>
            </a:r>
            <a:r>
              <a:rPr lang="ru-RU" sz="2000" dirty="0" err="1"/>
              <a:t>класів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/>
              <a:t>здобувають</a:t>
            </a:r>
            <a:r>
              <a:rPr lang="ru-RU" sz="2000" dirty="0"/>
              <a:t> </a:t>
            </a:r>
            <a:r>
              <a:rPr lang="ru-RU" sz="2000" dirty="0" err="1"/>
              <a:t>освіту</a:t>
            </a:r>
            <a:r>
              <a:rPr lang="ru-RU" sz="2000" dirty="0"/>
              <a:t> </a:t>
            </a:r>
            <a:r>
              <a:rPr lang="ru-RU" sz="2000" dirty="0" err="1"/>
              <a:t>відповідно</a:t>
            </a:r>
            <a:r>
              <a:rPr lang="ru-RU" sz="2000" dirty="0"/>
              <a:t> до нового Державного стандарту </a:t>
            </a:r>
            <a:r>
              <a:rPr lang="ru-RU" sz="2000" dirty="0" err="1"/>
              <a:t>базової</a:t>
            </a:r>
            <a:r>
              <a:rPr lang="ru-RU" sz="2000" dirty="0"/>
              <a:t> </a:t>
            </a:r>
            <a:r>
              <a:rPr lang="ru-RU" sz="2000" dirty="0" err="1"/>
              <a:t>середньої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.</a:t>
            </a:r>
          </a:p>
          <a:p>
            <a:endParaRPr lang="ru-RU" sz="2000" dirty="0"/>
          </a:p>
          <a:p>
            <a:r>
              <a:rPr lang="ru-RU" sz="2000" dirty="0" err="1"/>
              <a:t>Оцінювання</a:t>
            </a:r>
            <a:r>
              <a:rPr lang="ru-RU" sz="2000" dirty="0"/>
              <a:t> </a:t>
            </a:r>
            <a:r>
              <a:rPr lang="ru-RU" sz="2000" dirty="0" err="1"/>
              <a:t>результатів</a:t>
            </a:r>
            <a:r>
              <a:rPr lang="ru-RU" sz="2000" dirty="0"/>
              <a:t> </a:t>
            </a:r>
            <a:r>
              <a:rPr lang="ru-RU" sz="2000" dirty="0" err="1"/>
              <a:t>навчання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5 </a:t>
            </a:r>
            <a:r>
              <a:rPr lang="ru-RU" sz="2000" dirty="0" err="1"/>
              <a:t>класів</a:t>
            </a:r>
            <a:r>
              <a:rPr lang="ru-RU" sz="2000" dirty="0"/>
              <a:t> </a:t>
            </a:r>
            <a:r>
              <a:rPr lang="ru-RU" sz="2000" dirty="0" err="1"/>
              <a:t>здійснюється</a:t>
            </a:r>
            <a:r>
              <a:rPr lang="ru-RU" sz="2000" dirty="0"/>
              <a:t> з </a:t>
            </a:r>
            <a:r>
              <a:rPr lang="ru-RU" sz="2000" dirty="0" err="1"/>
              <a:t>використанням</a:t>
            </a:r>
            <a:r>
              <a:rPr lang="ru-RU" sz="2000" dirty="0"/>
              <a:t> 12-бальної </a:t>
            </a:r>
            <a:r>
              <a:rPr lang="ru-RU" sz="2000" dirty="0" err="1"/>
              <a:t>системи</a:t>
            </a:r>
            <a:r>
              <a:rPr lang="ru-RU" sz="2000" dirty="0"/>
              <a:t> (</a:t>
            </a:r>
            <a:r>
              <a:rPr lang="ru-RU" sz="2000" dirty="0" err="1"/>
              <a:t>шкали</a:t>
            </a:r>
            <a:r>
              <a:rPr lang="ru-RU" sz="2000" dirty="0"/>
              <a:t>), а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результати</a:t>
            </a:r>
            <a:r>
              <a:rPr lang="ru-RU" sz="2000" dirty="0"/>
              <a:t> </a:t>
            </a:r>
            <a:r>
              <a:rPr lang="ru-RU" sz="2000" dirty="0" err="1"/>
              <a:t>позначають</a:t>
            </a:r>
            <a:r>
              <a:rPr lang="ru-RU" sz="2000" dirty="0"/>
              <a:t> цифрами </a:t>
            </a:r>
            <a:r>
              <a:rPr lang="ru-RU" sz="2000" dirty="0" err="1"/>
              <a:t>від</a:t>
            </a:r>
            <a:r>
              <a:rPr lang="ru-RU" sz="2000" dirty="0"/>
              <a:t> 1 до 12. Заклад </a:t>
            </a:r>
            <a:r>
              <a:rPr lang="ru-RU" sz="2000" dirty="0" err="1"/>
              <a:t>освіти</a:t>
            </a:r>
            <a:r>
              <a:rPr lang="ru-RU" sz="2000" dirty="0"/>
              <a:t> </a:t>
            </a:r>
            <a:r>
              <a:rPr lang="ru-RU" sz="2000" dirty="0" err="1"/>
              <a:t>може</a:t>
            </a:r>
            <a:r>
              <a:rPr lang="ru-RU" sz="2000" dirty="0"/>
              <a:t> </a:t>
            </a:r>
            <a:r>
              <a:rPr lang="ru-RU" sz="2000" dirty="0" err="1"/>
              <a:t>здійснювати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 за </a:t>
            </a:r>
            <a:r>
              <a:rPr lang="ru-RU" sz="2000" dirty="0" err="1"/>
              <a:t>власною</a:t>
            </a:r>
            <a:r>
              <a:rPr lang="ru-RU" sz="2000" dirty="0"/>
              <a:t> шкалою </a:t>
            </a:r>
            <a:r>
              <a:rPr lang="ru-RU" sz="2000" dirty="0" err="1"/>
              <a:t>оцінювання</a:t>
            </a:r>
            <a:r>
              <a:rPr lang="ru-RU" sz="2000" dirty="0"/>
              <a:t> </a:t>
            </a:r>
            <a:r>
              <a:rPr lang="ru-RU" sz="2000" dirty="0" err="1"/>
              <a:t>результатів</a:t>
            </a:r>
            <a:r>
              <a:rPr lang="ru-RU" sz="2000" dirty="0"/>
              <a:t> </a:t>
            </a:r>
            <a:r>
              <a:rPr lang="ru-RU" sz="2000" dirty="0" err="1"/>
              <a:t>навчання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за системою </a:t>
            </a:r>
            <a:r>
              <a:rPr lang="ru-RU" sz="2000" dirty="0" err="1"/>
              <a:t>оцінювання</a:t>
            </a:r>
            <a:r>
              <a:rPr lang="ru-RU" sz="2000" dirty="0"/>
              <a:t>, </a:t>
            </a:r>
            <a:r>
              <a:rPr lang="ru-RU" sz="2000" dirty="0" err="1"/>
              <a:t>визначеною</a:t>
            </a:r>
            <a:r>
              <a:rPr lang="ru-RU" sz="2000" dirty="0"/>
              <a:t> </a:t>
            </a:r>
            <a:r>
              <a:rPr lang="ru-RU" sz="2000" dirty="0" err="1"/>
              <a:t>законодавством</a:t>
            </a:r>
            <a:r>
              <a:rPr lang="ru-RU" sz="2000" dirty="0"/>
              <a:t>. </a:t>
            </a:r>
            <a:r>
              <a:rPr lang="ru-RU" sz="2000" dirty="0" err="1"/>
              <a:t>Інструментарій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застосовується</a:t>
            </a:r>
            <a:r>
              <a:rPr lang="ru-RU" sz="2000" dirty="0"/>
              <a:t> закладом, </a:t>
            </a:r>
            <a:r>
              <a:rPr lang="ru-RU" sz="2000" dirty="0" err="1"/>
              <a:t>описується</a:t>
            </a:r>
            <a:r>
              <a:rPr lang="ru-RU" sz="2000" dirty="0"/>
              <a:t> в </a:t>
            </a:r>
            <a:r>
              <a:rPr lang="ru-RU" sz="2000" dirty="0" err="1"/>
              <a:t>освітній</a:t>
            </a:r>
            <a:r>
              <a:rPr lang="ru-RU" sz="2000" dirty="0"/>
              <a:t> </a:t>
            </a:r>
            <a:r>
              <a:rPr lang="ru-RU" sz="2000" dirty="0" err="1"/>
              <a:t>програмі</a:t>
            </a:r>
            <a:r>
              <a:rPr lang="ru-RU" sz="2000" dirty="0"/>
              <a:t> закладу </a:t>
            </a:r>
            <a:r>
              <a:rPr lang="ru-RU" sz="2000" dirty="0" err="1"/>
              <a:t>освіти</a:t>
            </a:r>
            <a:r>
              <a:rPr lang="ru-RU" sz="2000" dirty="0"/>
              <a:t>.</a:t>
            </a:r>
          </a:p>
          <a:p>
            <a:endParaRPr lang="ru-RU" sz="2000" dirty="0"/>
          </a:p>
          <a:p>
            <a:r>
              <a:rPr lang="ru-RU" sz="2000" dirty="0" err="1"/>
              <a:t>Річне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 </a:t>
            </a:r>
            <a:r>
              <a:rPr lang="ru-RU" sz="2000" dirty="0" err="1"/>
              <a:t>здійснюється</a:t>
            </a:r>
            <a:r>
              <a:rPr lang="ru-RU" sz="2000" dirty="0"/>
              <a:t> за системою </a:t>
            </a:r>
            <a:r>
              <a:rPr lang="ru-RU" sz="2000" dirty="0" err="1"/>
              <a:t>оцінювання</a:t>
            </a:r>
            <a:r>
              <a:rPr lang="ru-RU" sz="2000" dirty="0"/>
              <a:t> </a:t>
            </a:r>
            <a:r>
              <a:rPr lang="ru-RU" sz="2000" dirty="0" err="1"/>
              <a:t>визначеною</a:t>
            </a:r>
            <a:r>
              <a:rPr lang="ru-RU" sz="2000" dirty="0"/>
              <a:t> </a:t>
            </a:r>
            <a:r>
              <a:rPr lang="ru-RU" sz="2000" dirty="0" err="1"/>
              <a:t>законодавством</a:t>
            </a:r>
            <a:r>
              <a:rPr lang="ru-RU" sz="2000" dirty="0"/>
              <a:t>, </a:t>
            </a:r>
            <a:r>
              <a:rPr lang="ru-RU" sz="2000" dirty="0" err="1"/>
              <a:t>результати</a:t>
            </a:r>
            <a:r>
              <a:rPr lang="ru-RU" sz="2000" dirty="0"/>
              <a:t> такого </a:t>
            </a:r>
            <a:r>
              <a:rPr lang="ru-RU" sz="2000" dirty="0" err="1"/>
              <a:t>оцінювання</a:t>
            </a:r>
            <a:r>
              <a:rPr lang="ru-RU" sz="2000" dirty="0"/>
              <a:t> </a:t>
            </a:r>
            <a:r>
              <a:rPr lang="ru-RU" sz="2000" dirty="0" err="1"/>
              <a:t>відображаються</a:t>
            </a:r>
            <a:r>
              <a:rPr lang="ru-RU" sz="2000" dirty="0"/>
              <a:t> у </a:t>
            </a:r>
            <a:r>
              <a:rPr lang="ru-RU" sz="2000" dirty="0" err="1"/>
              <a:t>Свідоцтві</a:t>
            </a:r>
            <a:r>
              <a:rPr lang="ru-RU" sz="2000" dirty="0"/>
              <a:t> </a:t>
            </a:r>
            <a:r>
              <a:rPr lang="ru-RU" sz="2000" dirty="0" err="1"/>
              <a:t>досягнень</a:t>
            </a:r>
            <a:r>
              <a:rPr lang="ru-RU" sz="2000" dirty="0"/>
              <a:t>. За </a:t>
            </a:r>
            <a:r>
              <a:rPr lang="ru-RU" sz="2000" dirty="0" err="1"/>
              <a:t>умови</a:t>
            </a:r>
            <a:r>
              <a:rPr lang="ru-RU" sz="2000" dirty="0"/>
              <a:t> </a:t>
            </a:r>
            <a:r>
              <a:rPr lang="ru-RU" sz="2000" dirty="0" err="1"/>
              <a:t>використання</a:t>
            </a:r>
            <a:r>
              <a:rPr lang="ru-RU" sz="2000" dirty="0"/>
              <a:t> </a:t>
            </a:r>
            <a:r>
              <a:rPr lang="ru-RU" sz="2000" dirty="0" err="1"/>
              <a:t>власної</a:t>
            </a:r>
            <a:r>
              <a:rPr lang="ru-RU" sz="2000" dirty="0"/>
              <a:t> </a:t>
            </a:r>
            <a:r>
              <a:rPr lang="ru-RU" sz="2000" dirty="0" err="1"/>
              <a:t>шкали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 заклад </a:t>
            </a:r>
            <a:r>
              <a:rPr lang="ru-RU" sz="2000" dirty="0" err="1"/>
              <a:t>має</a:t>
            </a:r>
            <a:r>
              <a:rPr lang="ru-RU" sz="2000" dirty="0"/>
              <a:t> </a:t>
            </a:r>
            <a:r>
              <a:rPr lang="ru-RU" sz="2000" dirty="0" err="1"/>
              <a:t>визначити</a:t>
            </a:r>
            <a:r>
              <a:rPr lang="ru-RU" sz="2000" dirty="0"/>
              <a:t> та </a:t>
            </a:r>
            <a:r>
              <a:rPr lang="ru-RU" sz="2000" dirty="0" err="1"/>
              <a:t>описати</a:t>
            </a:r>
            <a:r>
              <a:rPr lang="ru-RU" sz="2000" dirty="0"/>
              <a:t> в </a:t>
            </a:r>
            <a:r>
              <a:rPr lang="ru-RU" sz="2000" dirty="0" err="1"/>
              <a:t>освітній</a:t>
            </a:r>
            <a:r>
              <a:rPr lang="ru-RU" sz="2000" dirty="0"/>
              <a:t> </a:t>
            </a:r>
            <a:r>
              <a:rPr lang="ru-RU" sz="2000" dirty="0" err="1"/>
              <a:t>програмі</a:t>
            </a:r>
            <a:r>
              <a:rPr lang="ru-RU" sz="2000" dirty="0"/>
              <a:t> правила </a:t>
            </a:r>
            <a:r>
              <a:rPr lang="ru-RU" sz="2000" dirty="0" err="1"/>
              <a:t>переведення</a:t>
            </a:r>
            <a:r>
              <a:rPr lang="ru-RU" sz="2000" dirty="0"/>
              <a:t> </a:t>
            </a:r>
            <a:r>
              <a:rPr lang="ru-RU" sz="2000" dirty="0" err="1"/>
              <a:t>загальної</a:t>
            </a:r>
            <a:r>
              <a:rPr lang="ru-RU" sz="2000" dirty="0"/>
              <a:t> </a:t>
            </a:r>
            <a:r>
              <a:rPr lang="ru-RU" sz="2000" dirty="0" err="1"/>
              <a:t>оцінки</a:t>
            </a:r>
            <a:r>
              <a:rPr lang="ru-RU" sz="2000" dirty="0"/>
              <a:t> </a:t>
            </a:r>
            <a:r>
              <a:rPr lang="ru-RU" sz="2000" dirty="0" err="1"/>
              <a:t>результатів</a:t>
            </a:r>
            <a:r>
              <a:rPr lang="ru-RU" sz="2000" dirty="0"/>
              <a:t> </a:t>
            </a:r>
            <a:r>
              <a:rPr lang="ru-RU" sz="2000" dirty="0" err="1"/>
              <a:t>навчання</a:t>
            </a:r>
            <a:r>
              <a:rPr lang="ru-RU" sz="2000" dirty="0"/>
              <a:t> за </a:t>
            </a:r>
            <a:r>
              <a:rPr lang="ru-RU" sz="2000" dirty="0" err="1"/>
              <a:t>рік</a:t>
            </a:r>
            <a:r>
              <a:rPr lang="ru-RU" sz="2000" dirty="0"/>
              <a:t> у систему, </a:t>
            </a:r>
            <a:r>
              <a:rPr lang="ru-RU" sz="2000" dirty="0" err="1"/>
              <a:t>визначену</a:t>
            </a:r>
            <a:r>
              <a:rPr lang="ru-RU" sz="2000" dirty="0"/>
              <a:t> </a:t>
            </a:r>
            <a:r>
              <a:rPr lang="ru-RU" sz="2000" dirty="0" err="1"/>
              <a:t>законодавством</a:t>
            </a:r>
            <a:r>
              <a:rPr lang="ru-RU" sz="2000" dirty="0"/>
              <a:t> (12-бальну систему), для </a:t>
            </a:r>
            <a:r>
              <a:rPr lang="ru-RU" sz="2000" dirty="0" err="1"/>
              <a:t>виставлення</a:t>
            </a:r>
            <a:r>
              <a:rPr lang="ru-RU" sz="2000" dirty="0"/>
              <a:t> у </a:t>
            </a:r>
            <a:r>
              <a:rPr lang="ru-RU" sz="2000" dirty="0" err="1"/>
              <a:t>Свідоцтво</a:t>
            </a:r>
            <a:r>
              <a:rPr lang="ru-RU" sz="2000" dirty="0"/>
              <a:t> </a:t>
            </a:r>
            <a:r>
              <a:rPr lang="ru-RU" sz="2000" dirty="0" err="1"/>
              <a:t>досягнень</a:t>
            </a:r>
            <a:r>
              <a:rPr lang="ru-RU" sz="2000" dirty="0"/>
              <a:t>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352823-FD63-40F3-9650-AB43A09B853D}"/>
              </a:ext>
            </a:extLst>
          </p:cNvPr>
          <p:cNvSpPr/>
          <p:nvPr/>
        </p:nvSpPr>
        <p:spPr>
          <a:xfrm>
            <a:off x="3861610" y="49614"/>
            <a:ext cx="58833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err="1">
                <a:solidFill>
                  <a:srgbClr val="00B050"/>
                </a:solidFill>
              </a:rPr>
              <a:t>Оцінювання</a:t>
            </a:r>
            <a:r>
              <a:rPr lang="ru-RU" sz="4000" dirty="0">
                <a:solidFill>
                  <a:srgbClr val="00B050"/>
                </a:solidFill>
              </a:rPr>
              <a:t> </a:t>
            </a:r>
            <a:r>
              <a:rPr lang="ru-RU" sz="4000" dirty="0" err="1">
                <a:solidFill>
                  <a:srgbClr val="00B050"/>
                </a:solidFill>
              </a:rPr>
              <a:t>учнів</a:t>
            </a:r>
            <a:r>
              <a:rPr lang="ru-RU" sz="4000" dirty="0">
                <a:solidFill>
                  <a:srgbClr val="00B050"/>
                </a:solidFill>
              </a:rPr>
              <a:t> 5 </a:t>
            </a:r>
            <a:r>
              <a:rPr lang="ru-RU" sz="4000" dirty="0" err="1">
                <a:solidFill>
                  <a:srgbClr val="00B050"/>
                </a:solidFill>
              </a:rPr>
              <a:t>класів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4744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1574" y="0"/>
            <a:ext cx="104724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2. «Стан </a:t>
            </a:r>
            <a:r>
              <a:rPr lang="ru-RU" dirty="0" err="1"/>
              <a:t>сформованості</a:t>
            </a:r>
            <a:r>
              <a:rPr lang="ru-RU" dirty="0"/>
              <a:t>». </a:t>
            </a:r>
            <a:r>
              <a:rPr lang="ru-RU" dirty="0" err="1"/>
              <a:t>Заповнення</a:t>
            </a:r>
            <a:r>
              <a:rPr lang="ru-RU" dirty="0"/>
              <a:t> </a:t>
            </a:r>
            <a:r>
              <a:rPr lang="ru-RU" dirty="0" err="1"/>
              <a:t>цієї</a:t>
            </a:r>
            <a:r>
              <a:rPr lang="ru-RU" dirty="0"/>
              <a:t> графи </a:t>
            </a:r>
            <a:r>
              <a:rPr lang="ru-RU" dirty="0" err="1"/>
              <a:t>здійснюється</a:t>
            </a:r>
            <a:r>
              <a:rPr lang="ru-RU" dirty="0"/>
              <a:t> по </a:t>
            </a:r>
            <a:r>
              <a:rPr lang="ru-RU" dirty="0" err="1"/>
              <a:t>завершенню</a:t>
            </a:r>
            <a:r>
              <a:rPr lang="ru-RU" dirty="0"/>
              <a:t> кожного </a:t>
            </a:r>
            <a:r>
              <a:rPr lang="ru-RU" dirty="0" err="1"/>
              <a:t>навчального</a:t>
            </a:r>
            <a:r>
              <a:rPr lang="ru-RU" dirty="0"/>
              <a:t> року </a:t>
            </a:r>
            <a:r>
              <a:rPr lang="ru-RU" dirty="0" err="1"/>
              <a:t>або</a:t>
            </a:r>
            <a:r>
              <a:rPr lang="ru-RU" dirty="0"/>
              <a:t> в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зміни</a:t>
            </a:r>
            <a:r>
              <a:rPr lang="ru-RU" dirty="0"/>
              <a:t> </a:t>
            </a:r>
            <a:r>
              <a:rPr lang="ru-RU" dirty="0" err="1"/>
              <a:t>здобувачем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закладу </a:t>
            </a:r>
            <a:r>
              <a:rPr lang="ru-RU" dirty="0" err="1"/>
              <a:t>освіти</a:t>
            </a:r>
            <a:r>
              <a:rPr lang="ru-RU" dirty="0"/>
              <a:t> шляхом </a:t>
            </a:r>
            <a:r>
              <a:rPr lang="ru-RU" dirty="0" err="1"/>
              <a:t>виставлення</a:t>
            </a:r>
            <a:r>
              <a:rPr lang="ru-RU" dirty="0"/>
              <a:t> </a:t>
            </a:r>
            <a:r>
              <a:rPr lang="ru-RU" dirty="0" err="1"/>
              <a:t>позначки</a:t>
            </a:r>
            <a:r>
              <a:rPr lang="ru-RU" dirty="0"/>
              <a:t> «сформовано/</a:t>
            </a:r>
            <a:r>
              <a:rPr lang="ru-RU" dirty="0" err="1"/>
              <a:t>формується</a:t>
            </a:r>
            <a:r>
              <a:rPr lang="ru-RU" dirty="0"/>
              <a:t>» </a:t>
            </a:r>
            <a:r>
              <a:rPr lang="ru-RU" dirty="0" err="1"/>
              <a:t>навпроти</a:t>
            </a:r>
            <a:r>
              <a:rPr lang="ru-RU" dirty="0"/>
              <a:t> кожного </a:t>
            </a:r>
            <a:r>
              <a:rPr lang="ru-RU" dirty="0" err="1"/>
              <a:t>зазначеного</a:t>
            </a:r>
            <a:r>
              <a:rPr lang="ru-RU" dirty="0"/>
              <a:t> </a:t>
            </a:r>
            <a:r>
              <a:rPr lang="ru-RU" dirty="0" err="1"/>
              <a:t>вміння</a:t>
            </a:r>
            <a:r>
              <a:rPr lang="ru-RU" dirty="0"/>
              <a:t>.  Вона </a:t>
            </a:r>
            <a:r>
              <a:rPr lang="ru-RU" dirty="0" err="1"/>
              <a:t>заповнюється</a:t>
            </a:r>
            <a:r>
              <a:rPr lang="ru-RU" dirty="0"/>
              <a:t> </a:t>
            </a:r>
            <a:r>
              <a:rPr lang="ru-RU" dirty="0" err="1"/>
              <a:t>класним</a:t>
            </a:r>
            <a:r>
              <a:rPr lang="ru-RU" dirty="0"/>
              <a:t> </a:t>
            </a:r>
            <a:r>
              <a:rPr lang="ru-RU" dirty="0" err="1"/>
              <a:t>керівником</a:t>
            </a:r>
            <a:r>
              <a:rPr lang="ru-RU" dirty="0"/>
              <a:t> за результатами </a:t>
            </a:r>
            <a:r>
              <a:rPr lang="ru-RU" dirty="0" err="1"/>
              <a:t>спостережень</a:t>
            </a:r>
            <a:r>
              <a:rPr lang="ru-RU" dirty="0"/>
              <a:t>, </a:t>
            </a:r>
            <a:r>
              <a:rPr lang="ru-RU" dirty="0" err="1"/>
              <a:t>проведених</a:t>
            </a:r>
            <a:r>
              <a:rPr lang="ru-RU" dirty="0"/>
              <a:t> </a:t>
            </a:r>
            <a:r>
              <a:rPr lang="ru-RU" dirty="0" err="1"/>
              <a:t>спільно</a:t>
            </a:r>
            <a:r>
              <a:rPr lang="ru-RU" dirty="0"/>
              <a:t> з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вчителями</a:t>
            </a:r>
            <a:r>
              <a:rPr lang="ru-RU" dirty="0"/>
              <a:t>-предметниками </a:t>
            </a:r>
            <a:r>
              <a:rPr lang="ru-RU" dirty="0" err="1"/>
              <a:t>упродовж</a:t>
            </a:r>
            <a:r>
              <a:rPr lang="ru-RU" dirty="0"/>
              <a:t> року за планом, </a:t>
            </a:r>
            <a:r>
              <a:rPr lang="ru-RU" dirty="0" err="1"/>
              <a:t>визначеним</a:t>
            </a:r>
            <a:r>
              <a:rPr lang="ru-RU" dirty="0"/>
              <a:t> закладом </a:t>
            </a:r>
            <a:r>
              <a:rPr lang="ru-RU" dirty="0" err="1"/>
              <a:t>освіти</a:t>
            </a:r>
            <a:r>
              <a:rPr lang="ru-RU" dirty="0"/>
              <a:t>. </a:t>
            </a:r>
          </a:p>
          <a:p>
            <a:endParaRPr lang="ru-RU" dirty="0"/>
          </a:p>
          <a:p>
            <a:r>
              <a:rPr lang="ru-RU" dirty="0"/>
              <a:t>На </a:t>
            </a:r>
            <a:r>
              <a:rPr lang="ru-RU" dirty="0" err="1"/>
              <a:t>зворотному</a:t>
            </a:r>
            <a:r>
              <a:rPr lang="ru-RU" dirty="0"/>
              <a:t> </a:t>
            </a:r>
            <a:r>
              <a:rPr lang="ru-RU" dirty="0" err="1"/>
              <a:t>боці</a:t>
            </a:r>
            <a:r>
              <a:rPr lang="ru-RU" dirty="0"/>
              <a:t> </a:t>
            </a:r>
            <a:r>
              <a:rPr lang="ru-RU" dirty="0" err="1"/>
              <a:t>Свідоцтва</a:t>
            </a:r>
            <a:r>
              <a:rPr lang="ru-RU" dirty="0"/>
              <a:t> </a:t>
            </a:r>
            <a:r>
              <a:rPr lang="ru-RU" dirty="0" err="1"/>
              <a:t>заповнюється</a:t>
            </a:r>
            <a:r>
              <a:rPr lang="ru-RU" dirty="0"/>
              <a:t> </a:t>
            </a:r>
            <a:r>
              <a:rPr lang="ru-RU" dirty="0" err="1"/>
              <a:t>таблиця</a:t>
            </a:r>
            <a:r>
              <a:rPr lang="ru-RU" dirty="0"/>
              <a:t> «Характеристика </a:t>
            </a:r>
            <a:r>
              <a:rPr lang="ru-RU" dirty="0" err="1"/>
              <a:t>результатів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» з </a:t>
            </a:r>
            <a:r>
              <a:rPr lang="ru-RU" dirty="0" err="1"/>
              <a:t>декільками</a:t>
            </a:r>
            <a:r>
              <a:rPr lang="ru-RU" dirty="0"/>
              <a:t> </a:t>
            </a:r>
            <a:r>
              <a:rPr lang="ru-RU" dirty="0" err="1"/>
              <a:t>стовпцями</a:t>
            </a:r>
            <a:r>
              <a:rPr lang="ru-RU" dirty="0"/>
              <a:t>:</a:t>
            </a:r>
          </a:p>
          <a:p>
            <a:r>
              <a:rPr lang="ru-RU" dirty="0"/>
              <a:t>У </a:t>
            </a:r>
            <a:r>
              <a:rPr lang="ru-RU" dirty="0" err="1"/>
              <a:t>стовпцях</a:t>
            </a:r>
            <a:r>
              <a:rPr lang="ru-RU" dirty="0"/>
              <a:t> </a:t>
            </a:r>
            <a:r>
              <a:rPr lang="ru-RU" dirty="0" err="1"/>
              <a:t>зазначається</a:t>
            </a:r>
            <a:r>
              <a:rPr lang="ru-RU" dirty="0"/>
              <a:t>:</a:t>
            </a:r>
          </a:p>
          <a:p>
            <a:r>
              <a:rPr lang="ru-RU" dirty="0"/>
              <a:t>1. </a:t>
            </a:r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предмети</a:t>
            </a:r>
            <a:r>
              <a:rPr lang="ru-RU" dirty="0"/>
              <a:t>, </a:t>
            </a:r>
            <a:r>
              <a:rPr lang="ru-RU" dirty="0" err="1"/>
              <a:t>визначені</a:t>
            </a:r>
            <a:r>
              <a:rPr lang="ru-RU" dirty="0"/>
              <a:t> </a:t>
            </a:r>
            <a:r>
              <a:rPr lang="ru-RU" dirty="0" err="1"/>
              <a:t>затвердженою</a:t>
            </a:r>
            <a:r>
              <a:rPr lang="ru-RU" dirty="0"/>
              <a:t> </a:t>
            </a:r>
            <a:r>
              <a:rPr lang="ru-RU" dirty="0" err="1"/>
              <a:t>освітньою</a:t>
            </a:r>
            <a:r>
              <a:rPr lang="ru-RU" dirty="0"/>
              <a:t> </a:t>
            </a:r>
            <a:r>
              <a:rPr lang="ru-RU" dirty="0" err="1"/>
              <a:t>програмою</a:t>
            </a:r>
            <a:r>
              <a:rPr lang="ru-RU" dirty="0"/>
              <a:t> закладу.</a:t>
            </a:r>
          </a:p>
          <a:p>
            <a:r>
              <a:rPr lang="ru-RU" dirty="0"/>
              <a:t>2. Результат </a:t>
            </a:r>
            <a:r>
              <a:rPr lang="ru-RU" dirty="0" err="1"/>
              <a:t>навчання</a:t>
            </a:r>
            <a:r>
              <a:rPr lang="ru-RU" dirty="0"/>
              <a:t>   </a:t>
            </a:r>
            <a:r>
              <a:rPr lang="ru-RU" dirty="0" err="1"/>
              <a:t>Пізнаємо</a:t>
            </a:r>
            <a:r>
              <a:rPr lang="ru-RU" dirty="0"/>
              <a:t> природу / </a:t>
            </a:r>
            <a:r>
              <a:rPr lang="ru-RU" dirty="0" err="1"/>
              <a:t>Довкілля</a:t>
            </a:r>
            <a:r>
              <a:rPr lang="ru-RU" dirty="0"/>
              <a:t> / </a:t>
            </a:r>
            <a:r>
              <a:rPr lang="ru-RU" dirty="0" err="1"/>
              <a:t>Природничі</a:t>
            </a:r>
            <a:r>
              <a:rPr lang="ru-RU" dirty="0"/>
              <a:t> науки:</a:t>
            </a:r>
          </a:p>
          <a:p>
            <a:pPr algn="ctr"/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досліджень</a:t>
            </a:r>
            <a:r>
              <a:rPr lang="ru-RU" dirty="0"/>
              <a:t> </a:t>
            </a:r>
            <a:r>
              <a:rPr lang="ru-RU" dirty="0" err="1"/>
              <a:t>природи</a:t>
            </a:r>
            <a:r>
              <a:rPr lang="ru-RU" dirty="0"/>
              <a:t>;</a:t>
            </a:r>
          </a:p>
          <a:p>
            <a:pPr algn="ctr"/>
            <a:r>
              <a:rPr lang="ru-RU" dirty="0" err="1"/>
              <a:t>опрацювання</a:t>
            </a:r>
            <a:r>
              <a:rPr lang="ru-RU" dirty="0"/>
              <a:t> та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;</a:t>
            </a:r>
          </a:p>
          <a:p>
            <a:pPr algn="ctr"/>
            <a:r>
              <a:rPr lang="ru-RU" dirty="0" err="1"/>
              <a:t>усвідомлення</a:t>
            </a:r>
            <a:r>
              <a:rPr lang="ru-RU" dirty="0"/>
              <a:t> </a:t>
            </a:r>
            <a:r>
              <a:rPr lang="ru-RU" dirty="0" err="1"/>
              <a:t>закономірностей</a:t>
            </a:r>
            <a:r>
              <a:rPr lang="ru-RU" dirty="0"/>
              <a:t> </a:t>
            </a:r>
            <a:r>
              <a:rPr lang="ru-RU" dirty="0" err="1"/>
              <a:t>природи</a:t>
            </a:r>
            <a:r>
              <a:rPr lang="ru-RU" dirty="0"/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0BCF54-F8D2-4EF0-94BB-C515F692F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4051191"/>
            <a:ext cx="6448424" cy="9239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80FAE8-033F-4D24-81D9-C7136F1CA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49" y="4975116"/>
            <a:ext cx="6448425" cy="157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591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6383" y="255396"/>
            <a:ext cx="95548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78100" algn="l"/>
                <a:tab pos="6007100" algn="l"/>
              </a:tabLst>
            </a:pPr>
            <a:r>
              <a:rPr sz="3200" b="1" spc="-45" dirty="0">
                <a:solidFill>
                  <a:srgbClr val="00B050"/>
                </a:solidFill>
                <a:latin typeface="+mn-lt"/>
              </a:rPr>
              <a:t>ЩОДЕННИК	</a:t>
            </a:r>
            <a:r>
              <a:rPr sz="3200" b="1" spc="-145" dirty="0">
                <a:solidFill>
                  <a:srgbClr val="00B050"/>
                </a:solidFill>
                <a:latin typeface="+mn-lt"/>
              </a:rPr>
              <a:t>ПЕДАГОГІЧНОГО	</a:t>
            </a:r>
            <a:r>
              <a:rPr sz="3200" b="1" spc="-150" dirty="0">
                <a:solidFill>
                  <a:srgbClr val="00B050"/>
                </a:solidFill>
                <a:latin typeface="+mn-lt"/>
              </a:rPr>
              <a:t>СПОСТЕРЕЖЕННЯ</a:t>
            </a:r>
            <a:endParaRPr sz="3200" b="1" dirty="0">
              <a:solidFill>
                <a:srgbClr val="00B050"/>
              </a:solidFill>
              <a:latin typeface="+mn-l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66344" y="1065275"/>
            <a:ext cx="5747385" cy="4843780"/>
            <a:chOff x="466344" y="1065275"/>
            <a:chExt cx="5747385" cy="48437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6344" y="1065275"/>
              <a:ext cx="5747004" cy="484327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92836" y="1182623"/>
              <a:ext cx="5499100" cy="4613275"/>
            </a:xfrm>
            <a:custGeom>
              <a:avLst/>
              <a:gdLst/>
              <a:ahLst/>
              <a:cxnLst/>
              <a:rect l="l" t="t" r="r" b="b"/>
              <a:pathLst>
                <a:path w="5499100" h="4613275">
                  <a:moveTo>
                    <a:pt x="5498592" y="0"/>
                  </a:moveTo>
                  <a:lnTo>
                    <a:pt x="0" y="0"/>
                  </a:lnTo>
                  <a:lnTo>
                    <a:pt x="0" y="4613148"/>
                  </a:lnTo>
                  <a:lnTo>
                    <a:pt x="5498592" y="4613148"/>
                  </a:lnTo>
                  <a:lnTo>
                    <a:pt x="5498592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2836" y="1182623"/>
              <a:ext cx="5499100" cy="4613275"/>
            </a:xfrm>
            <a:custGeom>
              <a:avLst/>
              <a:gdLst/>
              <a:ahLst/>
              <a:cxnLst/>
              <a:rect l="l" t="t" r="r" b="b"/>
              <a:pathLst>
                <a:path w="5499100" h="4613275">
                  <a:moveTo>
                    <a:pt x="0" y="4613148"/>
                  </a:moveTo>
                  <a:lnTo>
                    <a:pt x="5498592" y="4613148"/>
                  </a:lnTo>
                  <a:lnTo>
                    <a:pt x="5498592" y="0"/>
                  </a:lnTo>
                  <a:lnTo>
                    <a:pt x="0" y="0"/>
                  </a:lnTo>
                  <a:lnTo>
                    <a:pt x="0" y="4613148"/>
                  </a:lnTo>
                  <a:close/>
                </a:path>
              </a:pathLst>
            </a:custGeom>
            <a:ln w="12192">
              <a:solidFill>
                <a:srgbClr val="FFFF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95045" y="1774951"/>
            <a:ext cx="5295900" cy="3379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6995" marR="79375" indent="-1905" algn="ctr">
              <a:lnSpc>
                <a:spcPct val="100000"/>
              </a:lnSpc>
              <a:spcBef>
                <a:spcPts val="105"/>
              </a:spcBef>
            </a:pP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Чинними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нормативними документами 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не </a:t>
            </a:r>
            <a:r>
              <a:rPr sz="2000" i="1" spc="-47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пе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р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едба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ч</a:t>
            </a:r>
            <a:r>
              <a:rPr sz="2000" i="1" spc="-35" dirty="0">
                <a:solidFill>
                  <a:srgbClr val="663300"/>
                </a:solidFill>
                <a:latin typeface="Georgia"/>
                <a:cs typeface="Georgia"/>
              </a:rPr>
              <a:t>ено</a:t>
            </a:r>
            <a:r>
              <a:rPr sz="2000" i="1" spc="-7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85" dirty="0">
                <a:solidFill>
                  <a:srgbClr val="663300"/>
                </a:solidFill>
                <a:latin typeface="Georgia"/>
                <a:cs typeface="Georgia"/>
              </a:rPr>
              <a:t>та</a:t>
            </a:r>
            <a:r>
              <a:rPr sz="2000" i="1" spc="-70" dirty="0">
                <a:solidFill>
                  <a:srgbClr val="663300"/>
                </a:solidFill>
                <a:latin typeface="Georgia"/>
                <a:cs typeface="Georgia"/>
              </a:rPr>
              <a:t>к</a:t>
            </a:r>
            <a:r>
              <a:rPr sz="2000" i="1" spc="-95" dirty="0">
                <a:solidFill>
                  <a:srgbClr val="663300"/>
                </a:solidFill>
                <a:latin typeface="Georgia"/>
                <a:cs typeface="Georgia"/>
              </a:rPr>
              <a:t>ого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55" dirty="0">
                <a:solidFill>
                  <a:srgbClr val="663300"/>
                </a:solidFill>
                <a:latin typeface="Georgia"/>
                <a:cs typeface="Georgia"/>
              </a:rPr>
              <a:t>«</a:t>
            </a:r>
            <a:r>
              <a:rPr sz="2000" i="1" spc="-35" dirty="0">
                <a:solidFill>
                  <a:srgbClr val="663300"/>
                </a:solidFill>
                <a:latin typeface="Georgia"/>
                <a:cs typeface="Georgia"/>
              </a:rPr>
              <a:t>щоденник</a:t>
            </a:r>
            <a:r>
              <a:rPr sz="2000" i="1" spc="-30" dirty="0">
                <a:solidFill>
                  <a:srgbClr val="663300"/>
                </a:solidFill>
                <a:latin typeface="Georgia"/>
                <a:cs typeface="Georgia"/>
              </a:rPr>
              <a:t>а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»,</a:t>
            </a:r>
            <a:r>
              <a:rPr sz="2000" i="1" spc="-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разом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5" dirty="0">
                <a:solidFill>
                  <a:srgbClr val="663300"/>
                </a:solidFill>
                <a:latin typeface="Georgia"/>
                <a:cs typeface="Georgia"/>
              </a:rPr>
              <a:t>з  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тим 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упродовж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року класний </a:t>
            </a:r>
            <a:r>
              <a:rPr sz="2000" i="1" spc="-30" dirty="0">
                <a:solidFill>
                  <a:srgbClr val="663300"/>
                </a:solidFill>
                <a:latin typeface="Georgia"/>
                <a:cs typeface="Georgia"/>
              </a:rPr>
              <a:t>керівник має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проводити подібне 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спостереження 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за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 планом,</a:t>
            </a:r>
            <a:r>
              <a:rPr sz="2000" i="1" spc="-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визначеним</a:t>
            </a:r>
            <a:r>
              <a:rPr sz="2000" i="1" spc="-7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5" dirty="0">
                <a:solidFill>
                  <a:srgbClr val="663300"/>
                </a:solidFill>
                <a:latin typeface="Georgia"/>
                <a:cs typeface="Georgia"/>
              </a:rPr>
              <a:t>закладом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освіти</a:t>
            </a:r>
            <a:r>
              <a:rPr sz="2000" spc="-40" dirty="0">
                <a:solidFill>
                  <a:srgbClr val="663300"/>
                </a:solidFill>
                <a:latin typeface="Tahoma"/>
                <a:cs typeface="Tahoma"/>
              </a:rPr>
              <a:t>,</a:t>
            </a:r>
            <a:r>
              <a:rPr sz="2000" spc="-204" dirty="0">
                <a:solidFill>
                  <a:srgbClr val="663300"/>
                </a:solidFill>
                <a:latin typeface="Tahoma"/>
                <a:cs typeface="Tahoma"/>
              </a:rPr>
              <a:t> </a:t>
            </a:r>
            <a:r>
              <a:rPr sz="2000" i="1" spc="-75" dirty="0">
                <a:solidFill>
                  <a:srgbClr val="663300"/>
                </a:solidFill>
                <a:latin typeface="Georgia"/>
                <a:cs typeface="Georgia"/>
              </a:rPr>
              <a:t>його </a:t>
            </a:r>
            <a:r>
              <a:rPr sz="2000" i="1" spc="-4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результати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записуються </a:t>
            </a:r>
            <a:r>
              <a:rPr sz="2000" i="1" spc="70" dirty="0">
                <a:solidFill>
                  <a:srgbClr val="663300"/>
                </a:solidFill>
                <a:latin typeface="Georgia"/>
                <a:cs typeface="Georgia"/>
              </a:rPr>
              <a:t>в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Свідоцтві </a:t>
            </a:r>
            <a:r>
              <a:rPr sz="2000" i="1" spc="-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навчальних</a:t>
            </a:r>
            <a:r>
              <a:rPr sz="2000" i="1" spc="-8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досягнень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учня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dirty="0">
                <a:solidFill>
                  <a:srgbClr val="663300"/>
                </a:solidFill>
                <a:latin typeface="Georgia"/>
                <a:cs typeface="Georgia"/>
              </a:rPr>
              <a:t>у</a:t>
            </a: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розділі</a:t>
            </a:r>
            <a:endParaRPr sz="2000">
              <a:latin typeface="Georgia"/>
              <a:cs typeface="Georgia"/>
            </a:endParaRPr>
          </a:p>
          <a:p>
            <a:pPr marL="635" algn="ctr">
              <a:lnSpc>
                <a:spcPct val="100000"/>
              </a:lnSpc>
            </a:pPr>
            <a:r>
              <a:rPr sz="2000" i="1" spc="-45" dirty="0">
                <a:solidFill>
                  <a:srgbClr val="663300"/>
                </a:solidFill>
                <a:latin typeface="Georgia"/>
                <a:cs typeface="Georgia"/>
              </a:rPr>
              <a:t>«Характеристика</a:t>
            </a:r>
            <a:r>
              <a:rPr sz="2000" i="1" spc="-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навчальної</a:t>
            </a:r>
            <a:r>
              <a:rPr sz="2000" i="1" spc="-7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30" dirty="0">
                <a:solidFill>
                  <a:srgbClr val="663300"/>
                </a:solidFill>
                <a:latin typeface="Georgia"/>
                <a:cs typeface="Georgia"/>
              </a:rPr>
              <a:t>діяльності».</a:t>
            </a:r>
            <a:endParaRPr sz="2000">
              <a:latin typeface="Georgia"/>
              <a:cs typeface="Georgia"/>
            </a:endParaRPr>
          </a:p>
          <a:p>
            <a:pPr marL="12065" marR="5080" indent="-2540" algn="ctr">
              <a:lnSpc>
                <a:spcPct val="100000"/>
              </a:lnSpc>
            </a:pP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Результати 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навчальної </a:t>
            </a:r>
            <a:r>
              <a:rPr sz="2000" i="1" spc="-25" dirty="0">
                <a:solidFill>
                  <a:srgbClr val="663300"/>
                </a:solidFill>
                <a:latin typeface="Georgia"/>
                <a:cs typeface="Georgia"/>
              </a:rPr>
              <a:t>діяльності учня </a:t>
            </a:r>
            <a:r>
              <a:rPr sz="2000" i="1" spc="-2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фіксуються</a:t>
            </a:r>
            <a:r>
              <a:rPr sz="2000" i="1" spc="-6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вчителями</a:t>
            </a:r>
            <a:r>
              <a:rPr sz="2000" spc="-15" dirty="0">
                <a:solidFill>
                  <a:srgbClr val="663300"/>
                </a:solidFill>
                <a:latin typeface="Tahoma"/>
                <a:cs typeface="Tahoma"/>
              </a:rPr>
              <a:t>-</a:t>
            </a:r>
            <a:r>
              <a:rPr sz="2000" i="1" spc="-15" dirty="0">
                <a:solidFill>
                  <a:srgbClr val="663300"/>
                </a:solidFill>
                <a:latin typeface="Georgia"/>
                <a:cs typeface="Georgia"/>
              </a:rPr>
              <a:t>предметниками</a:t>
            </a:r>
            <a:r>
              <a:rPr sz="2000" i="1" spc="-6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на </a:t>
            </a:r>
            <a:r>
              <a:rPr sz="2000" i="1" spc="-470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10" dirty="0">
                <a:solidFill>
                  <a:srgbClr val="663300"/>
                </a:solidFill>
                <a:latin typeface="Georgia"/>
                <a:cs typeface="Georgia"/>
              </a:rPr>
              <a:t>відповідних</a:t>
            </a:r>
            <a:r>
              <a:rPr sz="2000" i="1" spc="-7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55" dirty="0">
                <a:solidFill>
                  <a:srgbClr val="663300"/>
                </a:solidFill>
                <a:latin typeface="Georgia"/>
                <a:cs typeface="Georgia"/>
              </a:rPr>
              <a:t>сторінках </a:t>
            </a:r>
            <a:r>
              <a:rPr sz="2000" i="1" spc="-50" dirty="0">
                <a:solidFill>
                  <a:srgbClr val="663300"/>
                </a:solidFill>
                <a:latin typeface="Georgia"/>
                <a:cs typeface="Georgia"/>
              </a:rPr>
              <a:t>класного</a:t>
            </a:r>
            <a:r>
              <a:rPr sz="2000" i="1" spc="-65" dirty="0">
                <a:solidFill>
                  <a:srgbClr val="6633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663300"/>
                </a:solidFill>
                <a:latin typeface="Georgia"/>
                <a:cs typeface="Georgia"/>
              </a:rPr>
              <a:t>журналу</a:t>
            </a:r>
            <a:endParaRPr sz="2000">
              <a:latin typeface="Georgia"/>
              <a:cs typeface="Georg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711952" y="1588007"/>
            <a:ext cx="6202680" cy="5099685"/>
            <a:chOff x="5711952" y="1588007"/>
            <a:chExt cx="6202680" cy="509968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77356" y="1588007"/>
              <a:ext cx="5637276" cy="38145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1952" y="4663440"/>
              <a:ext cx="2086355" cy="20238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5752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6383" y="67731"/>
            <a:ext cx="9554845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2578100" algn="l"/>
                <a:tab pos="6007100" algn="l"/>
              </a:tabLst>
            </a:pPr>
            <a:r>
              <a:rPr sz="3200" b="1" spc="-45" dirty="0">
                <a:solidFill>
                  <a:srgbClr val="00B050"/>
                </a:solidFill>
                <a:latin typeface="+mn-lt"/>
              </a:rPr>
              <a:t>ЩОДЕННИК</a:t>
            </a:r>
            <a:r>
              <a:rPr lang="uk-UA" sz="3200" b="1" spc="-45" dirty="0">
                <a:solidFill>
                  <a:srgbClr val="00B050"/>
                </a:solidFill>
                <a:latin typeface="+mn-lt"/>
              </a:rPr>
              <a:t> </a:t>
            </a:r>
            <a:r>
              <a:rPr sz="3200" b="1" spc="-145" dirty="0">
                <a:solidFill>
                  <a:srgbClr val="00B050"/>
                </a:solidFill>
                <a:latin typeface="+mn-lt"/>
              </a:rPr>
              <a:t>ПЕДАГОГІЧНОГ</a:t>
            </a:r>
            <a:r>
              <a:rPr lang="uk-UA" sz="3200" b="1" spc="-145" dirty="0">
                <a:solidFill>
                  <a:srgbClr val="00B050"/>
                </a:solidFill>
                <a:latin typeface="+mn-lt"/>
              </a:rPr>
              <a:t>О </a:t>
            </a:r>
            <a:r>
              <a:rPr sz="3200" b="1" spc="-150" dirty="0">
                <a:solidFill>
                  <a:srgbClr val="00B050"/>
                </a:solidFill>
                <a:latin typeface="+mn-lt"/>
              </a:rPr>
              <a:t>СПОСТЕРЕЖЕННЯ</a:t>
            </a:r>
            <a:br>
              <a:rPr lang="uk-UA" sz="3200" b="1" spc="-150" dirty="0">
                <a:solidFill>
                  <a:srgbClr val="00B050"/>
                </a:solidFill>
                <a:latin typeface="+mn-lt"/>
              </a:rPr>
            </a:br>
            <a:r>
              <a:rPr lang="ru-RU" sz="3200" b="1" spc="-150" dirty="0">
                <a:solidFill>
                  <a:srgbClr val="00B050"/>
                </a:solidFill>
                <a:latin typeface="+mn-lt"/>
              </a:rPr>
              <a:t> (</a:t>
            </a:r>
            <a:r>
              <a:rPr lang="ru-RU" sz="3200" b="1" spc="-150" dirty="0" err="1">
                <a:solidFill>
                  <a:srgbClr val="00B050"/>
                </a:solidFill>
                <a:latin typeface="+mn-lt"/>
              </a:rPr>
              <a:t>орієнтовний</a:t>
            </a:r>
            <a:r>
              <a:rPr lang="ru-RU" sz="3200" b="1" spc="-150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3200" b="1" spc="-150" dirty="0" err="1">
                <a:solidFill>
                  <a:srgbClr val="00B050"/>
                </a:solidFill>
                <a:latin typeface="+mn-lt"/>
              </a:rPr>
              <a:t>зразок</a:t>
            </a:r>
            <a:r>
              <a:rPr lang="ru-RU" sz="3200" b="1" spc="-150" dirty="0">
                <a:solidFill>
                  <a:srgbClr val="00B050"/>
                </a:solidFill>
                <a:latin typeface="+mn-lt"/>
              </a:rPr>
              <a:t>)</a:t>
            </a:r>
            <a:endParaRPr sz="3200" b="1" dirty="0">
              <a:solidFill>
                <a:srgbClr val="00B050"/>
              </a:solidFill>
              <a:latin typeface="+mn-lt"/>
            </a:endParaRP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3CA52B45-9047-414D-A57B-FAAE9CAD2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812945"/>
              </p:ext>
            </p:extLst>
          </p:nvPr>
        </p:nvGraphicFramePr>
        <p:xfrm>
          <a:off x="1905000" y="1120775"/>
          <a:ext cx="10096499" cy="5669494"/>
        </p:xfrm>
        <a:graphic>
          <a:graphicData uri="http://schemas.openxmlformats.org/drawingml/2006/table">
            <a:tbl>
              <a:tblPr firstRow="1" firstCol="1" bandRow="1"/>
              <a:tblGrid>
                <a:gridCol w="1287539">
                  <a:extLst>
                    <a:ext uri="{9D8B030D-6E8A-4147-A177-3AD203B41FA5}">
                      <a16:colId xmlns:a16="http://schemas.microsoft.com/office/drawing/2014/main" val="75226321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398919472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776045481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3340146866"/>
                    </a:ext>
                  </a:extLst>
                </a:gridCol>
                <a:gridCol w="503494">
                  <a:extLst>
                    <a:ext uri="{9D8B030D-6E8A-4147-A177-3AD203B41FA5}">
                      <a16:colId xmlns:a16="http://schemas.microsoft.com/office/drawing/2014/main" val="2407752169"/>
                    </a:ext>
                  </a:extLst>
                </a:gridCol>
                <a:gridCol w="671034">
                  <a:extLst>
                    <a:ext uri="{9D8B030D-6E8A-4147-A177-3AD203B41FA5}">
                      <a16:colId xmlns:a16="http://schemas.microsoft.com/office/drawing/2014/main" val="2732370689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1045965919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2450711687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3340528001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678908073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2455154892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3804782913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1852456877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4058942202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2840779648"/>
                    </a:ext>
                  </a:extLst>
                </a:gridCol>
                <a:gridCol w="587264">
                  <a:extLst>
                    <a:ext uri="{9D8B030D-6E8A-4147-A177-3AD203B41FA5}">
                      <a16:colId xmlns:a16="http://schemas.microsoft.com/office/drawing/2014/main" val="1252285097"/>
                    </a:ext>
                  </a:extLst>
                </a:gridCol>
              </a:tblGrid>
              <a:tr h="2610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зрн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піб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учнів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виявляє інтерес до навчання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виявляє розуміння прочитаного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висловлює власну думку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критично та системно мислить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логічно</a:t>
                      </a: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обґрунтовує власну позицію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діє творчо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виявляє ініціативу в процесі навчання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конструктивно</a:t>
                      </a: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керує емоціями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оцінює ризики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самостійно приймає рішення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розв’язує проблеми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співпрацює з іншими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Проводить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дослідження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природи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Опрацьовує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використовує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інформацію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Усвідомлює закономірності природи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903636"/>
                  </a:ext>
                </a:extLst>
              </a:tr>
              <a:tr h="435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Іванченко Максим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845811"/>
                  </a:ext>
                </a:extLst>
              </a:tr>
              <a:tr h="3706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Катриченко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Віктор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688054"/>
                  </a:ext>
                </a:extLst>
              </a:tr>
              <a:tr h="435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Сідорова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Аліна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972334"/>
                  </a:ext>
                </a:extLst>
              </a:tr>
              <a:tr h="435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963975"/>
                  </a:ext>
                </a:extLst>
              </a:tr>
              <a:tr h="435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63818"/>
                  </a:ext>
                </a:extLst>
              </a:tr>
              <a:tr h="435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….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883912"/>
                  </a:ext>
                </a:extLst>
              </a:tr>
              <a:tr h="4566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….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73" marR="46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778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378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2E89937-CBA8-4E97-B047-82A27EE36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667020"/>
              </p:ext>
            </p:extLst>
          </p:nvPr>
        </p:nvGraphicFramePr>
        <p:xfrm>
          <a:off x="1779561" y="653871"/>
          <a:ext cx="10350919" cy="6149419"/>
        </p:xfrm>
        <a:graphic>
          <a:graphicData uri="http://schemas.openxmlformats.org/drawingml/2006/table">
            <a:tbl>
              <a:tblPr bandRow="1"/>
              <a:tblGrid>
                <a:gridCol w="1573656">
                  <a:extLst>
                    <a:ext uri="{9D8B030D-6E8A-4147-A177-3AD203B41FA5}">
                      <a16:colId xmlns:a16="http://schemas.microsoft.com/office/drawing/2014/main" val="2436431226"/>
                    </a:ext>
                  </a:extLst>
                </a:gridCol>
                <a:gridCol w="1909406">
                  <a:extLst>
                    <a:ext uri="{9D8B030D-6E8A-4147-A177-3AD203B41FA5}">
                      <a16:colId xmlns:a16="http://schemas.microsoft.com/office/drawing/2014/main" val="1349755075"/>
                    </a:ext>
                  </a:extLst>
                </a:gridCol>
                <a:gridCol w="2127780">
                  <a:extLst>
                    <a:ext uri="{9D8B030D-6E8A-4147-A177-3AD203B41FA5}">
                      <a16:colId xmlns:a16="http://schemas.microsoft.com/office/drawing/2014/main" val="2681180435"/>
                    </a:ext>
                  </a:extLst>
                </a:gridCol>
                <a:gridCol w="2249933">
                  <a:extLst>
                    <a:ext uri="{9D8B030D-6E8A-4147-A177-3AD203B41FA5}">
                      <a16:colId xmlns:a16="http://schemas.microsoft.com/office/drawing/2014/main" val="2685215211"/>
                    </a:ext>
                  </a:extLst>
                </a:gridCol>
                <a:gridCol w="2490144">
                  <a:extLst>
                    <a:ext uri="{9D8B030D-6E8A-4147-A177-3AD203B41FA5}">
                      <a16:colId xmlns:a16="http://schemas.microsoft.com/office/drawing/2014/main" val="4015102314"/>
                    </a:ext>
                  </a:extLst>
                </a:gridCol>
              </a:tblGrid>
              <a:tr h="557474">
                <a:tc>
                  <a:txBody>
                    <a:bodyPr/>
                    <a:lstStyle/>
                    <a:p>
                      <a:pPr indent="450215" algn="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Рівні 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7000"/>
                        </a:lnSpc>
                        <a:tabLst>
                          <a:tab pos="296545" algn="l"/>
                        </a:tabLst>
                      </a:pP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Категорії 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7000"/>
                        </a:lnSpc>
                        <a:tabLst>
                          <a:tab pos="296545" algn="l"/>
                        </a:tabLst>
                      </a:pP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критеріїв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Початковий рівень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1 – 3 балів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Середній рівень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4 – 6 балів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Достатній рівень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7 – 9 балів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Високий рівень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10 – 12 балів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71997"/>
                  </a:ext>
                </a:extLst>
              </a:tr>
              <a:tr h="37631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Планування та здійснення навчального пошуку, аналіз текстової та графічної інформації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Учень/учениця самостійно або з допомогою вчителя чи інших осіб: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планує й здійснює навчальний пошук;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опрацьовує текстову та/або графічну інформацію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з допомогою вчителя чи інших осіб: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планує й здійснює навчальний пошук;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ставить запитання до змісту навчального матеріалу;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опрацьовує й інтерпретує текстову та/або графічну інформацію без істотних змістових і логічних </a:t>
                      </a:r>
                      <a:r>
                        <a:rPr lang="uk-UA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неточностей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під опосередкованим керівництвом учителя або інших осіб: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планує й успішно здійснює навчальний пошук, не обмежуючись навчальним матеріалом;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ставить уточнювальні запитання;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використовує інформацію з кількох джерел;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опрацьовує й </a:t>
                      </a:r>
                      <a:r>
                        <a:rPr lang="uk-UA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логічно</a:t>
                      </a: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 інтерпретує текстову та/або графічну інформацію;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порівнює інформацію з кількох джерел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під опосередкованим керівництвом учителя чи інших осіб: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планує й успішно здійснює навчальний пошук, не обмежуючись навчальним матеріалом;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ставить запитання на з’ясування причинно-наслідкових </a:t>
                      </a:r>
                      <a:r>
                        <a:rPr lang="uk-UA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зв’язків</a:t>
                      </a: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використовує інформацію з різних джерел;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опрацьовує й </a:t>
                      </a:r>
                      <a:r>
                        <a:rPr lang="uk-UA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логічно</a:t>
                      </a: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 інтерпретує текстову та/або графічну інформацію;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аналізує й порівнює інформацію з різних джерел;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критично оцінює надійність джерела й достовірність інформації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979773"/>
                  </a:ext>
                </a:extLst>
              </a:tr>
              <a:tr h="177025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Комунікація, зокрема з використанням інформаційно-комунікаційних технологій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створює короткі усні й письмові повідомлення;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відтворює почуту або прочитану інформацію, допускаючи істотні змістові та/або логічні неточності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створює короткі усні й письмові повідомлення;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відтворює почуту або прочитану інформацію</a:t>
                      </a:r>
                      <a:r>
                        <a:rPr lang="uk-UA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без істотних змістових та/або логічних неточностей;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презентує результати своєї навчальної діяльності</a:t>
                      </a:r>
                      <a:endParaRPr lang="ru-RU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створює деталізовані усні й письмові повідомлення;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висловлює власну думку й наводить приклади на її підтвердження;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презентує результати навчальної діяльності, зокрема з використанням ІКТ (за умови доступності)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створює деталізовані усні й письмові повідомлення;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висловлює й </a:t>
                      </a:r>
                      <a:r>
                        <a:rPr lang="uk-UA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логічно</a:t>
                      </a: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 обґрунтовує власну думку, наводить приклади на її підтвердження;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творчо презентує результати навчальної діяльності, зокрема з використанням ІКТ (за умови доступності)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3" marR="42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370328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DC64C2C-0BB9-459B-A0BD-74CE67BAB13A}"/>
              </a:ext>
            </a:extLst>
          </p:cNvPr>
          <p:cNvSpPr/>
          <p:nvPr/>
        </p:nvSpPr>
        <p:spPr>
          <a:xfrm>
            <a:off x="1602298" y="113433"/>
            <a:ext cx="10528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ОРІЄНТОВНА РАМКА ОЦІНЮВАННЯ НАВЧАЛЬНИХ ДОСЯГНЕНЬ ЗДОБУВАЧІВ БАЗОВОЇ СЕРЕДНЬОЇ ОСВІТИ</a:t>
            </a:r>
          </a:p>
        </p:txBody>
      </p:sp>
    </p:spTree>
    <p:extLst>
      <p:ext uri="{BB962C8B-B14F-4D97-AF65-F5344CB8AC3E}">
        <p14:creationId xmlns:p14="http://schemas.microsoft.com/office/powerpoint/2010/main" val="11283039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BB0E4C6-046D-472F-B6AF-DAE96548DE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513062"/>
              </p:ext>
            </p:extLst>
          </p:nvPr>
        </p:nvGraphicFramePr>
        <p:xfrm>
          <a:off x="1747485" y="100667"/>
          <a:ext cx="10332662" cy="7101840"/>
        </p:xfrm>
        <a:graphic>
          <a:graphicData uri="http://schemas.openxmlformats.org/drawingml/2006/table">
            <a:tbl>
              <a:tblPr bandRow="1"/>
              <a:tblGrid>
                <a:gridCol w="1570880">
                  <a:extLst>
                    <a:ext uri="{9D8B030D-6E8A-4147-A177-3AD203B41FA5}">
                      <a16:colId xmlns:a16="http://schemas.microsoft.com/office/drawing/2014/main" val="944064928"/>
                    </a:ext>
                  </a:extLst>
                </a:gridCol>
                <a:gridCol w="1906039">
                  <a:extLst>
                    <a:ext uri="{9D8B030D-6E8A-4147-A177-3AD203B41FA5}">
                      <a16:colId xmlns:a16="http://schemas.microsoft.com/office/drawing/2014/main" val="2704174913"/>
                    </a:ext>
                  </a:extLst>
                </a:gridCol>
                <a:gridCol w="2124027">
                  <a:extLst>
                    <a:ext uri="{9D8B030D-6E8A-4147-A177-3AD203B41FA5}">
                      <a16:colId xmlns:a16="http://schemas.microsoft.com/office/drawing/2014/main" val="2114471904"/>
                    </a:ext>
                  </a:extLst>
                </a:gridCol>
                <a:gridCol w="2245964">
                  <a:extLst>
                    <a:ext uri="{9D8B030D-6E8A-4147-A177-3AD203B41FA5}">
                      <a16:colId xmlns:a16="http://schemas.microsoft.com/office/drawing/2014/main" val="2160123264"/>
                    </a:ext>
                  </a:extLst>
                </a:gridCol>
                <a:gridCol w="2485752">
                  <a:extLst>
                    <a:ext uri="{9D8B030D-6E8A-4147-A177-3AD203B41FA5}">
                      <a16:colId xmlns:a16="http://schemas.microsoft.com/office/drawing/2014/main" val="126725404"/>
                    </a:ext>
                  </a:extLst>
                </a:gridCol>
              </a:tblGrid>
              <a:tr h="430996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Виконання практичних завдань та розв’язання повсякденних проблем із застосуванням знань, що охоплюються навчальним матеріалом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з допомогою вчителя або інших осіб: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виконує навчальну дію на рівні копіювання зразка її виконання;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розпізнає, називає окремі об’єкти вивчення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з допомогою вчителя чи інших осіб: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виконує навчальну дію із застосування знань, що охоплюються навчальним матеріалом, за зразком;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може порівняти окремі об’єкти вивчення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під опосередкованим керівництвом учителя чи інших осіб: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застосовує знання, що охоплюються навчальним матеріалом, у типових ситуаціях на рівні свідомого вибору, а саме: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формулює проблемні питання, пропонує можливі способи виконання завдання або розв’язання проблеми; 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складає</a:t>
                      </a: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план для виконання / розв’язання відповідно до інструкцій та/або успішно виконує окремі етапи такого виконання / розв’язання;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може аналізувати та порівнювати об’єкти вивчення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під опосередкованим керівництвом учителя чи інших осіб: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застосовує знання, що охоплюються навчальним матеріалом, для виконання практичних завдань та/або розв’язання повсякденних проблем у нетипових ситуаціях на рівні свідомого вибору, а саме: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формулює проблемні питання, висуває гіпотези;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успішно виконує завдання або розв’язує проблему відповідно до інструкцій;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обґрунтовує обраний спосіб розв’язання / виконання, спираючись на знання й досвід;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може класифікувати й узагальнювати об'єкти вивчення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070159"/>
                  </a:ext>
                </a:extLst>
              </a:tr>
              <a:tr h="261570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Рефлексія власної навчально-пізнавальної діяльності 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розпізнає помилки, логічні або змістові неточності в результатах навчальної діяльності після того, як на них вказує вчитель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з допомогою вчителя чи інших осіб: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розпізнає й виправляє окремі помилки та робить часткові уточнення в результатах навчальної діяльності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під опосередкованим керівництвом учителя чи інших осіб :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успішно виправляє окремі помилки й робить часткові уточнення в результатах власної навчальної діяльності;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визначає окремі труднощі, що виникають у процесі власної навчально-пізнавальної діяльності й можливі шляхи їх подолання</a:t>
                      </a:r>
                      <a:endParaRPr lang="ru-RU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Учень / учениця самостійно або під опосередкованим керівництвом учителя чи інших осіб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аналізує результати власної навчальної діяльності із застосуванням критеріїв оцінювання, успішно виправляє помилки й робить уточнення;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</a:rPr>
                        <a:t>визначає труднощі, що виникають у процесі власної навчально-пізнавальної діяльності, та можливі шляхи їх подолання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736" marR="41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99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913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озможно, это изображение ребенок и тек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7" y="-69909"/>
            <a:ext cx="5845573" cy="692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Возможно, это изображение один или несколько человек и текст">
            <a:extLst>
              <a:ext uri="{FF2B5EF4-FFF2-40B4-BE49-F238E27FC236}">
                <a16:creationId xmlns:a16="http://schemas.microsoft.com/office/drawing/2014/main" id="{AFAE6FA4-7F4D-4332-84E3-1DC3EF7BE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-69910"/>
            <a:ext cx="5755410" cy="692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8248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озможно, это изображение тек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71" y="0"/>
            <a:ext cx="58396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Возможно, это изображение текст">
            <a:extLst>
              <a:ext uri="{FF2B5EF4-FFF2-40B4-BE49-F238E27FC236}">
                <a16:creationId xmlns:a16="http://schemas.microsoft.com/office/drawing/2014/main" id="{33997697-1628-4EFD-9A5D-9B2D2DA9A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7" y="0"/>
            <a:ext cx="59150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246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EE9E734-092A-4BDC-98DF-00F0B33F8591}"/>
              </a:ext>
            </a:extLst>
          </p:cNvPr>
          <p:cNvGraphicFramePr>
            <a:graphicFrameLocks noGrp="1"/>
          </p:cNvGraphicFramePr>
          <p:nvPr/>
        </p:nvGraphicFramePr>
        <p:xfrm>
          <a:off x="1931301" y="1269650"/>
          <a:ext cx="9984474" cy="5403443"/>
        </p:xfrm>
        <a:graphic>
          <a:graphicData uri="http://schemas.openxmlformats.org/drawingml/2006/table">
            <a:tbl>
              <a:tblPr firstRow="1" firstCol="1" bandRow="1"/>
              <a:tblGrid>
                <a:gridCol w="1451792">
                  <a:extLst>
                    <a:ext uri="{9D8B030D-6E8A-4147-A177-3AD203B41FA5}">
                      <a16:colId xmlns:a16="http://schemas.microsoft.com/office/drawing/2014/main" val="4150757881"/>
                    </a:ext>
                  </a:extLst>
                </a:gridCol>
                <a:gridCol w="1960862">
                  <a:extLst>
                    <a:ext uri="{9D8B030D-6E8A-4147-A177-3AD203B41FA5}">
                      <a16:colId xmlns:a16="http://schemas.microsoft.com/office/drawing/2014/main" val="3090234679"/>
                    </a:ext>
                  </a:extLst>
                </a:gridCol>
                <a:gridCol w="2177338">
                  <a:extLst>
                    <a:ext uri="{9D8B030D-6E8A-4147-A177-3AD203B41FA5}">
                      <a16:colId xmlns:a16="http://schemas.microsoft.com/office/drawing/2014/main" val="518477734"/>
                    </a:ext>
                  </a:extLst>
                </a:gridCol>
                <a:gridCol w="2178037">
                  <a:extLst>
                    <a:ext uri="{9D8B030D-6E8A-4147-A177-3AD203B41FA5}">
                      <a16:colId xmlns:a16="http://schemas.microsoft.com/office/drawing/2014/main" val="2112914374"/>
                    </a:ext>
                  </a:extLst>
                </a:gridCol>
                <a:gridCol w="2216445">
                  <a:extLst>
                    <a:ext uri="{9D8B030D-6E8A-4147-A177-3AD203B41FA5}">
                      <a16:colId xmlns:a16="http://schemas.microsoft.com/office/drawing/2014/main" val="1709423035"/>
                    </a:ext>
                  </a:extLst>
                </a:gridCol>
              </a:tblGrid>
              <a:tr h="48043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Незадовільно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Задовільно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Добре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Відмінно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410200"/>
                  </a:ext>
                </a:extLst>
              </a:tr>
              <a:tr h="2017424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Чіткість і зрозумілість критеріїв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Критерії є незрозумілими, не стосуються змісту навчальної програми або за змістом істотно перекривають один одного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Критерії можна зрозуміти, але вони недостатньо чітко розмежовуються між собою або не повністю відповідають змісту навчальної програми та/або виду навчальної діяльності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Критерії загалом є зрозумілими, чітко розмежовуються між собою й загалом відповідають змісту навчальної програми та виду навчальної діяльності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Кожен критерій є виразним і чітко окресленим, повністю відповідає змісту навчальної програми й виду навчальної діяльності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625990"/>
                  </a:ext>
                </a:extLst>
              </a:tr>
              <a:tr h="156572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Чіткість розмежування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між рівнями досягнень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Неможливо або майже неможливо розрізнити рівні досягнень між собою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Рівні досягнень можна розрізнити між собою, але розмежування недостатньо чітке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Розмежування між рівнями досягнень є очевидним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Кожен рівень досягнень є чітко окресленим і кожен наступний рівень відрізняється від попереднього за чіткими й логічними ознаками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722221"/>
                  </a:ext>
                </a:extLst>
              </a:tr>
              <a:tr h="1339869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Надійність шкали оцінювання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Перехресне оцінювання часто призводить до істотних відмінностей у результатах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Перехресне оцінювання іноді призводить до відмінних результатів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Є загальна узгодженість між результатами при перехресному оцінюванні (різниця менше 5-10% або ½ рівня)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Результати перехресного оцінювання є послідовно однаковими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513" marR="66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29834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F44C6D2D-A555-4254-B5C0-E090F47FB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603" y="184906"/>
            <a:ext cx="967925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ОРІЄНТОВНІ ВИМОГИ ДО КРИТЕРІЇВ І ШКАЛ ОЦІНЮВАННЯ</a:t>
            </a:r>
            <a:br>
              <a:rPr kumimoji="0" lang="uk-UA" alt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kumimoji="0" lang="uk-UA" altLang="ru-RU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Інструмент для оцінювання якості критеріїв і шкал оцінювання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9051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8D262B5-7830-4D69-907F-1E36A2F776F1}"/>
              </a:ext>
            </a:extLst>
          </p:cNvPr>
          <p:cNvGraphicFramePr>
            <a:graphicFrameLocks noGrp="1"/>
          </p:cNvGraphicFramePr>
          <p:nvPr/>
        </p:nvGraphicFramePr>
        <p:xfrm>
          <a:off x="1668611" y="113125"/>
          <a:ext cx="10323364" cy="5401849"/>
        </p:xfrm>
        <a:graphic>
          <a:graphicData uri="http://schemas.openxmlformats.org/drawingml/2006/table">
            <a:tbl>
              <a:tblPr firstRow="1" firstCol="1" bandRow="1"/>
              <a:tblGrid>
                <a:gridCol w="1501068">
                  <a:extLst>
                    <a:ext uri="{9D8B030D-6E8A-4147-A177-3AD203B41FA5}">
                      <a16:colId xmlns:a16="http://schemas.microsoft.com/office/drawing/2014/main" val="1582619968"/>
                    </a:ext>
                  </a:extLst>
                </a:gridCol>
                <a:gridCol w="2027417">
                  <a:extLst>
                    <a:ext uri="{9D8B030D-6E8A-4147-A177-3AD203B41FA5}">
                      <a16:colId xmlns:a16="http://schemas.microsoft.com/office/drawing/2014/main" val="2709592614"/>
                    </a:ext>
                  </a:extLst>
                </a:gridCol>
                <a:gridCol w="2251241">
                  <a:extLst>
                    <a:ext uri="{9D8B030D-6E8A-4147-A177-3AD203B41FA5}">
                      <a16:colId xmlns:a16="http://schemas.microsoft.com/office/drawing/2014/main" val="2854324889"/>
                    </a:ext>
                  </a:extLst>
                </a:gridCol>
                <a:gridCol w="2251963">
                  <a:extLst>
                    <a:ext uri="{9D8B030D-6E8A-4147-A177-3AD203B41FA5}">
                      <a16:colId xmlns:a16="http://schemas.microsoft.com/office/drawing/2014/main" val="3807663412"/>
                    </a:ext>
                  </a:extLst>
                </a:gridCol>
                <a:gridCol w="2291675">
                  <a:extLst>
                    <a:ext uri="{9D8B030D-6E8A-4147-A177-3AD203B41FA5}">
                      <a16:colId xmlns:a16="http://schemas.microsoft.com/office/drawing/2014/main" val="2824092275"/>
                    </a:ext>
                  </a:extLst>
                </a:gridCol>
              </a:tblGrid>
              <a:tr h="1405702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Обізнаність учнів про критерії та шкалу оцінювання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Учні не знають про критерії та шкалу оцінювання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Учні знають про критерії та шкалу оцінювання і мають певне уявлення про очікувані результати їх навчальної діяльності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Критерії та шкала оцінювання відкрито використовуються для презентації завдання й супроводу учнів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Критерії та шкала оцінювання є предметом обговорення й постійного супроводу учнів у процесі навчальної діяльності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33736"/>
                  </a:ext>
                </a:extLst>
              </a:tr>
              <a:tr h="2116548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Підтримка розвитку метакогнітивних навичок учнів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Учні не знають про критерії та шкалу оцінювання і не можуть використовувати її для регулювання власної навчальної діяльності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Учнів повідомлено про критерії та шкалу оцінювання, але під час навчальної діяльності критерії та шкала не перебувають у фокусі уваги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Учні знають про критерії та шкалу оцінювання як про інструмент, що допомагає зрозуміти, чого вони навчаються, що їм вдається добре, а над чим треба попрацювати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Критерії та шкала оцінювання постійно перебувають у фокусі уваги і використовуються як інструмент, що допомагає учням зрозуміти, чого вони навчаються, що їм вдається добре, а над чим треба попрацювати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168975"/>
                  </a:ext>
                </a:extLst>
              </a:tr>
              <a:tr h="1879599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Участь учнів у розробленні та застосуванні</a:t>
                      </a: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критеріїв і шкали оцінювання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Учні не беруть участі ні в розробленні, ні в застосуванні критеріїв і шкали оцінювання в процесі навчання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Учням пропонують готові критерії та шкалу оцінювання для можливого самооцінювання в процесі навчання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Учні обговорюють і надають пропозиції до проєкту критеріїв і шкали, є відповідальними за їхнє застосування для самооцінювання та/або взаємооцінювання в процесі навчання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Учителі й учні разом відповідають за розроблення критеріїв і шкал оцінювання; учні постійно застосовують їх для </a:t>
                      </a:r>
                      <a:r>
                        <a:rPr lang="uk-UA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й </a:t>
                      </a:r>
                      <a:r>
                        <a:rPr lang="uk-UA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узаємооцінювання</a:t>
                      </a: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процесі навчання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885" marR="66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860711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046C5D-4802-4B94-B6B3-025F145EFC1F}"/>
              </a:ext>
            </a:extLst>
          </p:cNvPr>
          <p:cNvSpPr/>
          <p:nvPr/>
        </p:nvSpPr>
        <p:spPr>
          <a:xfrm>
            <a:off x="2019300" y="5698434"/>
            <a:ext cx="94869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Шкала оцінювання критеріїв:  	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 – 5.0 = потребують доопрацювання	5.5 – 7.5 = застосовні 		8.0 - 10 = добре	10.5 – 12.0 = відмінно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Кожний показник рівня 1 = 0.5 балів, рівня 2 = 1.0 бал, рівня 3 = 1.5 бали, рівня 4 = 2.0 бали.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кожним критерієм кількість балів визначається лише за одним рівнем.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490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9056" y="0"/>
            <a:ext cx="10602943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ЯК ВЧИТЕЛЬ МАЄ ВЕСТИ КЛАСНИЙ ЖУРНАЛ</a:t>
            </a:r>
          </a:p>
          <a:p>
            <a:endParaRPr lang="ru-RU" sz="1400" dirty="0"/>
          </a:p>
          <a:p>
            <a:r>
              <a:rPr lang="ru-RU" sz="1400" dirty="0" err="1"/>
              <a:t>Ведення</a:t>
            </a:r>
            <a:r>
              <a:rPr lang="ru-RU" sz="1400" dirty="0"/>
              <a:t> журналу у 5 </a:t>
            </a:r>
            <a:r>
              <a:rPr lang="ru-RU" sz="1400" dirty="0" err="1"/>
              <a:t>класах</a:t>
            </a:r>
            <a:r>
              <a:rPr lang="ru-RU" sz="1400" dirty="0"/>
              <a:t> </a:t>
            </a:r>
            <a:r>
              <a:rPr lang="ru-RU" sz="1400" dirty="0" err="1"/>
              <a:t>регулюється</a:t>
            </a:r>
            <a:r>
              <a:rPr lang="ru-RU" sz="1400" dirty="0"/>
              <a:t> наказом МОН №423. </a:t>
            </a:r>
            <a:r>
              <a:rPr lang="ru-RU" sz="1400" dirty="0" err="1"/>
              <a:t>Кількість</a:t>
            </a:r>
            <a:r>
              <a:rPr lang="ru-RU" sz="1400" dirty="0"/>
              <a:t> </a:t>
            </a:r>
            <a:r>
              <a:rPr lang="ru-RU" sz="1400" dirty="0" err="1"/>
              <a:t>передбачених</a:t>
            </a:r>
            <a:r>
              <a:rPr lang="ru-RU" sz="1400" dirty="0"/>
              <a:t> </a:t>
            </a:r>
            <a:r>
              <a:rPr lang="ru-RU" sz="1400" dirty="0" err="1"/>
              <a:t>сторінок</a:t>
            </a:r>
            <a:r>
              <a:rPr lang="ru-RU" sz="1400" dirty="0"/>
              <a:t> та </a:t>
            </a:r>
            <a:r>
              <a:rPr lang="ru-RU" sz="1400" dirty="0" err="1"/>
              <a:t>предметів</a:t>
            </a:r>
            <a:r>
              <a:rPr lang="ru-RU" sz="1400" dirty="0"/>
              <a:t>/</a:t>
            </a:r>
            <a:r>
              <a:rPr lang="ru-RU" sz="1400" dirty="0" err="1"/>
              <a:t>курсів</a:t>
            </a:r>
            <a:r>
              <a:rPr lang="ru-RU" sz="1400" dirty="0"/>
              <a:t> </a:t>
            </a:r>
            <a:r>
              <a:rPr lang="ru-RU" sz="1400" dirty="0" err="1"/>
              <a:t>визначається</a:t>
            </a:r>
            <a:r>
              <a:rPr lang="ru-RU" sz="1400" dirty="0"/>
              <a:t> </a:t>
            </a:r>
            <a:r>
              <a:rPr lang="ru-RU" sz="1400" dirty="0" err="1"/>
              <a:t>відповідно</a:t>
            </a:r>
            <a:r>
              <a:rPr lang="ru-RU" sz="1400" dirty="0"/>
              <a:t> до </a:t>
            </a:r>
            <a:r>
              <a:rPr lang="ru-RU" sz="1400" dirty="0" err="1"/>
              <a:t>навчального</a:t>
            </a:r>
            <a:r>
              <a:rPr lang="ru-RU" sz="1400" dirty="0"/>
              <a:t> плану закладу </a:t>
            </a:r>
            <a:r>
              <a:rPr lang="ru-RU" sz="1400" dirty="0" err="1"/>
              <a:t>освіти</a:t>
            </a:r>
            <a:r>
              <a:rPr lang="ru-RU" sz="1400" dirty="0"/>
              <a:t>.</a:t>
            </a:r>
          </a:p>
          <a:p>
            <a:r>
              <a:rPr lang="ru-RU" sz="1400" dirty="0" err="1"/>
              <a:t>Всі</a:t>
            </a:r>
            <a:r>
              <a:rPr lang="ru-RU" sz="1400" dirty="0"/>
              <a:t> записи в </a:t>
            </a:r>
            <a:r>
              <a:rPr lang="ru-RU" sz="1400" dirty="0" err="1"/>
              <a:t>журналі</a:t>
            </a:r>
            <a:r>
              <a:rPr lang="ru-RU" sz="1400" dirty="0"/>
              <a:t> </a:t>
            </a:r>
            <a:r>
              <a:rPr lang="ru-RU" sz="1400" dirty="0" err="1"/>
              <a:t>ведуться</a:t>
            </a:r>
            <a:r>
              <a:rPr lang="ru-RU" sz="1400" dirty="0"/>
              <a:t> державною </a:t>
            </a:r>
            <a:r>
              <a:rPr lang="ru-RU" sz="1400" dirty="0" err="1"/>
              <a:t>мовою</a:t>
            </a:r>
            <a:r>
              <a:rPr lang="ru-RU" sz="1400" dirty="0"/>
              <a:t>, </a:t>
            </a:r>
            <a:r>
              <a:rPr lang="ru-RU" sz="1400" dirty="0" err="1"/>
              <a:t>чорнилом</a:t>
            </a:r>
            <a:r>
              <a:rPr lang="ru-RU" sz="1400" dirty="0"/>
              <a:t> одного (</a:t>
            </a:r>
            <a:r>
              <a:rPr lang="ru-RU" sz="1400" dirty="0" err="1"/>
              <a:t>чорного</a:t>
            </a:r>
            <a:r>
              <a:rPr lang="ru-RU" sz="1400" dirty="0"/>
              <a:t> </a:t>
            </a:r>
            <a:r>
              <a:rPr lang="ru-RU" sz="1400" dirty="0" err="1"/>
              <a:t>або</a:t>
            </a:r>
            <a:r>
              <a:rPr lang="ru-RU" sz="1400" dirty="0"/>
              <a:t> </a:t>
            </a:r>
            <a:r>
              <a:rPr lang="ru-RU" sz="1400" dirty="0" err="1"/>
              <a:t>синього</a:t>
            </a:r>
            <a:r>
              <a:rPr lang="ru-RU" sz="1400" dirty="0"/>
              <a:t>) </a:t>
            </a:r>
            <a:r>
              <a:rPr lang="ru-RU" sz="1400" dirty="0" err="1"/>
              <a:t>кольору</a:t>
            </a:r>
            <a:r>
              <a:rPr lang="ru-RU" sz="1400" dirty="0"/>
              <a:t>. У </a:t>
            </a:r>
            <a:r>
              <a:rPr lang="ru-RU" sz="1400" dirty="0" err="1"/>
              <a:t>разі</a:t>
            </a:r>
            <a:r>
              <a:rPr lang="ru-RU" sz="1400" dirty="0"/>
              <a:t> </a:t>
            </a:r>
            <a:r>
              <a:rPr lang="ru-RU" sz="1400" dirty="0" err="1"/>
              <a:t>помилкового</a:t>
            </a:r>
            <a:r>
              <a:rPr lang="ru-RU" sz="1400" dirty="0"/>
              <a:t> </a:t>
            </a:r>
            <a:r>
              <a:rPr lang="ru-RU" sz="1400" dirty="0" err="1"/>
              <a:t>або</a:t>
            </a:r>
            <a:r>
              <a:rPr lang="ru-RU" sz="1400" dirty="0"/>
              <a:t> неправильного </a:t>
            </a:r>
            <a:r>
              <a:rPr lang="ru-RU" sz="1400" dirty="0" err="1"/>
              <a:t>запису</a:t>
            </a:r>
            <a:r>
              <a:rPr lang="ru-RU" sz="1400" dirty="0"/>
              <a:t> </a:t>
            </a:r>
            <a:r>
              <a:rPr lang="ru-RU" sz="1400" dirty="0" err="1"/>
              <a:t>він</a:t>
            </a:r>
            <a:r>
              <a:rPr lang="ru-RU" sz="1400" dirty="0"/>
              <a:t> </a:t>
            </a:r>
            <a:r>
              <a:rPr lang="ru-RU" sz="1400" dirty="0" err="1"/>
              <a:t>закреслюється</a:t>
            </a:r>
            <a:r>
              <a:rPr lang="ru-RU" sz="1400" dirty="0"/>
              <a:t>, </a:t>
            </a:r>
            <a:r>
              <a:rPr lang="ru-RU" sz="1400" dirty="0" err="1"/>
              <a:t>поряд</a:t>
            </a:r>
            <a:r>
              <a:rPr lang="ru-RU" sz="1400" dirty="0"/>
              <a:t> </a:t>
            </a:r>
            <a:r>
              <a:rPr lang="ru-RU" sz="1400" dirty="0" err="1"/>
              <a:t>робиться</a:t>
            </a:r>
            <a:r>
              <a:rPr lang="ru-RU" sz="1400" dirty="0"/>
              <a:t> </a:t>
            </a:r>
            <a:r>
              <a:rPr lang="ru-RU" sz="1400" dirty="0" err="1"/>
              <a:t>правильний</a:t>
            </a:r>
            <a:r>
              <a:rPr lang="ru-RU" sz="1400" dirty="0"/>
              <a:t>, </a:t>
            </a:r>
            <a:r>
              <a:rPr lang="ru-RU" sz="1400" dirty="0" err="1"/>
              <a:t>який</a:t>
            </a:r>
            <a:r>
              <a:rPr lang="ru-RU" sz="1400" dirty="0"/>
              <a:t> </a:t>
            </a:r>
            <a:r>
              <a:rPr lang="ru-RU" sz="1400" dirty="0" err="1"/>
              <a:t>засвідчується</a:t>
            </a:r>
            <a:r>
              <a:rPr lang="ru-RU" sz="1400" dirty="0"/>
              <a:t> </a:t>
            </a:r>
            <a:r>
              <a:rPr lang="ru-RU" sz="1400" dirty="0" err="1"/>
              <a:t>підписом</a:t>
            </a:r>
            <a:r>
              <a:rPr lang="ru-RU" sz="1400" dirty="0"/>
              <a:t> директора та </a:t>
            </a:r>
            <a:r>
              <a:rPr lang="ru-RU" sz="1400" dirty="0" err="1"/>
              <a:t>скріплюється</a:t>
            </a:r>
            <a:r>
              <a:rPr lang="ru-RU" sz="1400" dirty="0"/>
              <a:t> </a:t>
            </a:r>
            <a:r>
              <a:rPr lang="ru-RU" sz="1400" dirty="0" err="1"/>
              <a:t>печаткою</a:t>
            </a:r>
            <a:r>
              <a:rPr lang="ru-RU" sz="1400" dirty="0"/>
              <a:t> внизу.</a:t>
            </a:r>
          </a:p>
          <a:p>
            <a:pPr algn="ctr"/>
            <a:r>
              <a:rPr lang="ru-RU" sz="1400" b="1" dirty="0"/>
              <a:t>Як </a:t>
            </a:r>
            <a:r>
              <a:rPr lang="ru-RU" sz="1400" b="1" dirty="0" err="1"/>
              <a:t>заповнювати</a:t>
            </a:r>
            <a:r>
              <a:rPr lang="ru-RU" sz="1400" b="1" dirty="0"/>
              <a:t> </a:t>
            </a:r>
            <a:r>
              <a:rPr lang="ru-RU" sz="1400" b="1" dirty="0" err="1"/>
              <a:t>класний</a:t>
            </a:r>
            <a:r>
              <a:rPr lang="ru-RU" sz="1400" b="1" dirty="0"/>
              <a:t> журнал:</a:t>
            </a:r>
          </a:p>
          <a:p>
            <a:r>
              <a:rPr lang="ru-RU" sz="1400" dirty="0" err="1"/>
              <a:t>Класні</a:t>
            </a:r>
            <a:r>
              <a:rPr lang="ru-RU" sz="1400" dirty="0"/>
              <a:t> </a:t>
            </a:r>
            <a:r>
              <a:rPr lang="ru-RU" sz="1400" dirty="0" err="1"/>
              <a:t>журнали</a:t>
            </a:r>
            <a:r>
              <a:rPr lang="ru-RU" sz="1400" dirty="0"/>
              <a:t> </a:t>
            </a:r>
            <a:r>
              <a:rPr lang="ru-RU" sz="1400" dirty="0" err="1"/>
              <a:t>паралельних</a:t>
            </a:r>
            <a:r>
              <a:rPr lang="ru-RU" sz="1400" dirty="0"/>
              <a:t> </a:t>
            </a:r>
            <a:r>
              <a:rPr lang="ru-RU" sz="1400" dirty="0" err="1"/>
              <a:t>класів</a:t>
            </a:r>
            <a:r>
              <a:rPr lang="ru-RU" sz="1400" dirty="0"/>
              <a:t> </a:t>
            </a:r>
            <a:r>
              <a:rPr lang="ru-RU" sz="1400" dirty="0" err="1"/>
              <a:t>нумеруються</a:t>
            </a:r>
            <a:r>
              <a:rPr lang="ru-RU" sz="1400" dirty="0"/>
              <a:t> </a:t>
            </a:r>
            <a:r>
              <a:rPr lang="ru-RU" sz="1400" dirty="0" err="1"/>
              <a:t>арабськими</a:t>
            </a:r>
            <a:r>
              <a:rPr lang="ru-RU" sz="1400" dirty="0"/>
              <a:t> цифрами і </a:t>
            </a:r>
            <a:r>
              <a:rPr lang="ru-RU" sz="1400" dirty="0" err="1"/>
              <a:t>прописними</a:t>
            </a:r>
            <a:r>
              <a:rPr lang="ru-RU" sz="1400" dirty="0"/>
              <a:t> </a:t>
            </a:r>
            <a:r>
              <a:rPr lang="ru-RU" sz="1400" dirty="0" err="1"/>
              <a:t>літерами</a:t>
            </a:r>
            <a:r>
              <a:rPr lang="ru-RU" sz="1400" dirty="0"/>
              <a:t> </a:t>
            </a:r>
            <a:r>
              <a:rPr lang="ru-RU" sz="1400" dirty="0" err="1"/>
              <a:t>українського</a:t>
            </a:r>
            <a:r>
              <a:rPr lang="ru-RU" sz="1400" dirty="0"/>
              <a:t> </a:t>
            </a:r>
            <a:r>
              <a:rPr lang="ru-RU" sz="1400" dirty="0" err="1"/>
              <a:t>алфавіту</a:t>
            </a:r>
            <a:r>
              <a:rPr lang="ru-RU" sz="1400" dirty="0"/>
              <a:t>. </a:t>
            </a:r>
            <a:r>
              <a:rPr lang="ru-RU" sz="1400" dirty="0" err="1"/>
              <a:t>Наприклад</a:t>
            </a:r>
            <a:r>
              <a:rPr lang="ru-RU" sz="1400" dirty="0"/>
              <a:t>, «5-А </a:t>
            </a:r>
            <a:r>
              <a:rPr lang="ru-RU" sz="1400" dirty="0" err="1"/>
              <a:t>клас</a:t>
            </a:r>
            <a:r>
              <a:rPr lang="ru-RU" sz="1400" dirty="0"/>
              <a:t>", «5-Б </a:t>
            </a:r>
            <a:r>
              <a:rPr lang="ru-RU" sz="1400" dirty="0" err="1"/>
              <a:t>клас</a:t>
            </a:r>
            <a:r>
              <a:rPr lang="ru-RU" sz="1400" dirty="0"/>
              <a:t>".</a:t>
            </a:r>
          </a:p>
          <a:p>
            <a:r>
              <a:rPr lang="ru-RU" sz="1400" dirty="0" err="1"/>
              <a:t>Розподіл</a:t>
            </a:r>
            <a:r>
              <a:rPr lang="ru-RU" sz="1400" dirty="0"/>
              <a:t> </a:t>
            </a:r>
            <a:r>
              <a:rPr lang="ru-RU" sz="1400" dirty="0" err="1"/>
              <a:t>кількості</a:t>
            </a:r>
            <a:r>
              <a:rPr lang="ru-RU" sz="1400" dirty="0"/>
              <a:t> </a:t>
            </a:r>
            <a:r>
              <a:rPr lang="ru-RU" sz="1400" dirty="0" err="1"/>
              <a:t>сторінок</a:t>
            </a:r>
            <a:r>
              <a:rPr lang="ru-RU" sz="1400" dirty="0"/>
              <a:t> для </a:t>
            </a:r>
            <a:r>
              <a:rPr lang="ru-RU" sz="1400" dirty="0" err="1"/>
              <a:t>навчальних</a:t>
            </a:r>
            <a:r>
              <a:rPr lang="ru-RU" sz="1400" dirty="0"/>
              <a:t> </a:t>
            </a:r>
            <a:r>
              <a:rPr lang="ru-RU" sz="1400" dirty="0" err="1"/>
              <a:t>предметів</a:t>
            </a:r>
            <a:r>
              <a:rPr lang="ru-RU" sz="1400" dirty="0"/>
              <a:t> та </a:t>
            </a:r>
            <a:r>
              <a:rPr lang="ru-RU" sz="1400" dirty="0" err="1"/>
              <a:t>курсів</a:t>
            </a:r>
            <a:r>
              <a:rPr lang="ru-RU" sz="1400" dirty="0"/>
              <a:t> за </a:t>
            </a:r>
            <a:r>
              <a:rPr lang="ru-RU" sz="1400" dirty="0" err="1"/>
              <a:t>вибором</a:t>
            </a:r>
            <a:r>
              <a:rPr lang="ru-RU" sz="1400" dirty="0"/>
              <a:t> </a:t>
            </a:r>
            <a:r>
              <a:rPr lang="ru-RU" sz="1400" dirty="0" err="1"/>
              <a:t>відповідно</a:t>
            </a:r>
            <a:r>
              <a:rPr lang="ru-RU" sz="1400" dirty="0"/>
              <a:t> до </a:t>
            </a:r>
            <a:r>
              <a:rPr lang="ru-RU" sz="1400" dirty="0" err="1"/>
              <a:t>навчального</a:t>
            </a:r>
            <a:r>
              <a:rPr lang="ru-RU" sz="1400" dirty="0"/>
              <a:t> плану </a:t>
            </a:r>
            <a:r>
              <a:rPr lang="ru-RU" sz="1400" dirty="0" err="1"/>
              <a:t>здійснює</a:t>
            </a:r>
            <a:r>
              <a:rPr lang="ru-RU" sz="1400" dirty="0"/>
              <a:t> директор </a:t>
            </a:r>
            <a:r>
              <a:rPr lang="ru-RU" sz="1400" dirty="0" err="1"/>
              <a:t>або</a:t>
            </a:r>
            <a:r>
              <a:rPr lang="ru-RU" sz="1400" dirty="0"/>
              <a:t> заступник з </a:t>
            </a:r>
            <a:r>
              <a:rPr lang="ru-RU" sz="1400" dirty="0" err="1"/>
              <a:t>навчально-виховної</a:t>
            </a:r>
            <a:r>
              <a:rPr lang="ru-RU" sz="1400" dirty="0"/>
              <a:t> </a:t>
            </a:r>
            <a:r>
              <a:rPr lang="ru-RU" sz="1400" dirty="0" err="1"/>
              <a:t>роботи</a:t>
            </a:r>
            <a:r>
              <a:rPr lang="ru-RU" sz="1400" dirty="0"/>
              <a:t>.</a:t>
            </a:r>
          </a:p>
          <a:p>
            <a:r>
              <a:rPr lang="ru-RU" sz="1400" dirty="0" err="1"/>
              <a:t>Класний</a:t>
            </a:r>
            <a:r>
              <a:rPr lang="ru-RU" sz="1400" dirty="0"/>
              <a:t> </a:t>
            </a:r>
            <a:r>
              <a:rPr lang="ru-RU" sz="1400" dirty="0" err="1"/>
              <a:t>керівник</a:t>
            </a:r>
            <a:r>
              <a:rPr lang="ru-RU" sz="1400" dirty="0"/>
              <a:t> </a:t>
            </a:r>
            <a:r>
              <a:rPr lang="ru-RU" sz="1400" dirty="0" err="1"/>
              <a:t>заповнює</a:t>
            </a:r>
            <a:r>
              <a:rPr lang="ru-RU" sz="1400" dirty="0"/>
              <a:t> </a:t>
            </a:r>
            <a:r>
              <a:rPr lang="ru-RU" sz="1400" dirty="0" err="1"/>
              <a:t>розділи</a:t>
            </a:r>
            <a:r>
              <a:rPr lang="ru-RU" sz="1400" dirty="0"/>
              <a:t>: "</a:t>
            </a:r>
            <a:r>
              <a:rPr lang="ru-RU" sz="1400" dirty="0" err="1"/>
              <a:t>Облік</a:t>
            </a:r>
            <a:r>
              <a:rPr lang="ru-RU" sz="1400" dirty="0"/>
              <a:t> </a:t>
            </a:r>
            <a:r>
              <a:rPr lang="ru-RU" sz="1400" dirty="0" err="1"/>
              <a:t>відвідування</a:t>
            </a:r>
            <a:r>
              <a:rPr lang="ru-RU" sz="1400" dirty="0"/>
              <a:t> (</a:t>
            </a:r>
            <a:r>
              <a:rPr lang="ru-RU" sz="1400" dirty="0" err="1"/>
              <a:t>пропусків</a:t>
            </a:r>
            <a:r>
              <a:rPr lang="ru-RU" sz="1400" dirty="0"/>
              <a:t> занять)"; "</a:t>
            </a:r>
            <a:r>
              <a:rPr lang="ru-RU" sz="1400" dirty="0" err="1"/>
              <a:t>Облік</a:t>
            </a:r>
            <a:r>
              <a:rPr lang="ru-RU" sz="1400" dirty="0"/>
              <a:t> </a:t>
            </a:r>
            <a:r>
              <a:rPr lang="ru-RU" sz="1400" dirty="0" err="1"/>
              <a:t>проведення</a:t>
            </a:r>
            <a:r>
              <a:rPr lang="ru-RU" sz="1400" dirty="0"/>
              <a:t> </a:t>
            </a:r>
            <a:r>
              <a:rPr lang="ru-RU" sz="1400" dirty="0" err="1"/>
              <a:t>бесід</a:t>
            </a:r>
            <a:r>
              <a:rPr lang="ru-RU" sz="1400" dirty="0"/>
              <a:t>, </a:t>
            </a:r>
            <a:r>
              <a:rPr lang="ru-RU" sz="1400" dirty="0" err="1"/>
              <a:t>інструктажів</a:t>
            </a:r>
            <a:r>
              <a:rPr lang="ru-RU" sz="1400" dirty="0"/>
              <a:t>, </a:t>
            </a:r>
            <a:r>
              <a:rPr lang="ru-RU" sz="1400" dirty="0" err="1"/>
              <a:t>заходів</a:t>
            </a:r>
            <a:r>
              <a:rPr lang="ru-RU" sz="1400" dirty="0"/>
              <a:t> з </a:t>
            </a:r>
            <a:r>
              <a:rPr lang="ru-RU" sz="1400" dirty="0" err="1"/>
              <a:t>безпеки</a:t>
            </a:r>
            <a:r>
              <a:rPr lang="ru-RU" sz="1400" dirty="0"/>
              <a:t> </a:t>
            </a:r>
            <a:r>
              <a:rPr lang="ru-RU" sz="1400" dirty="0" err="1"/>
              <a:t>життєдіяльності</a:t>
            </a:r>
            <a:r>
              <a:rPr lang="ru-RU" sz="1400" dirty="0"/>
              <a:t>"; "</a:t>
            </a:r>
            <a:r>
              <a:rPr lang="ru-RU" sz="1400" dirty="0" err="1"/>
              <a:t>Загальні</a:t>
            </a:r>
            <a:r>
              <a:rPr lang="ru-RU" sz="1400" dirty="0"/>
              <a:t> </a:t>
            </a:r>
            <a:r>
              <a:rPr lang="ru-RU" sz="1400" dirty="0" err="1"/>
              <a:t>відомості</a:t>
            </a:r>
            <a:r>
              <a:rPr lang="ru-RU" sz="1400" dirty="0"/>
              <a:t> про </a:t>
            </a:r>
            <a:r>
              <a:rPr lang="ru-RU" sz="1400" dirty="0" err="1"/>
              <a:t>учнів</a:t>
            </a:r>
            <a:r>
              <a:rPr lang="ru-RU" sz="1400" dirty="0"/>
              <a:t>"; "</a:t>
            </a:r>
            <a:r>
              <a:rPr lang="ru-RU" sz="1400" dirty="0" err="1"/>
              <a:t>Зведена</a:t>
            </a:r>
            <a:r>
              <a:rPr lang="ru-RU" sz="1400" dirty="0"/>
              <a:t> </a:t>
            </a:r>
            <a:r>
              <a:rPr lang="ru-RU" sz="1400" dirty="0" err="1"/>
              <a:t>таблиця</a:t>
            </a:r>
            <a:r>
              <a:rPr lang="ru-RU" sz="1400" dirty="0"/>
              <a:t> </a:t>
            </a:r>
            <a:r>
              <a:rPr lang="ru-RU" sz="1400" dirty="0" err="1"/>
              <a:t>руху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</a:t>
            </a:r>
            <a:r>
              <a:rPr lang="ru-RU" sz="1400" dirty="0" err="1"/>
              <a:t>класу</a:t>
            </a:r>
            <a:r>
              <a:rPr lang="ru-RU" sz="1400" dirty="0"/>
              <a:t>".</a:t>
            </a:r>
          </a:p>
          <a:p>
            <a:r>
              <a:rPr lang="ru-RU" sz="1400" dirty="0" err="1"/>
              <a:t>Прізвища</a:t>
            </a:r>
            <a:r>
              <a:rPr lang="ru-RU" sz="1400" dirty="0"/>
              <a:t> та </a:t>
            </a:r>
            <a:r>
              <a:rPr lang="ru-RU" sz="1400" dirty="0" err="1"/>
              <a:t>імена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</a:t>
            </a:r>
            <a:r>
              <a:rPr lang="ru-RU" sz="1400" dirty="0" err="1"/>
              <a:t>записуються</a:t>
            </a:r>
            <a:r>
              <a:rPr lang="ru-RU" sz="1400" dirty="0"/>
              <a:t> на </a:t>
            </a:r>
            <a:r>
              <a:rPr lang="ru-RU" sz="1400" dirty="0" err="1"/>
              <a:t>сторінках</a:t>
            </a:r>
            <a:r>
              <a:rPr lang="ru-RU" sz="1400" dirty="0"/>
              <a:t> </a:t>
            </a:r>
            <a:r>
              <a:rPr lang="ru-RU" sz="1400" dirty="0" err="1"/>
              <a:t>відповідного</a:t>
            </a:r>
            <a:r>
              <a:rPr lang="ru-RU" sz="1400" dirty="0"/>
              <a:t> </a:t>
            </a:r>
            <a:r>
              <a:rPr lang="ru-RU" sz="1400" dirty="0" err="1"/>
              <a:t>розділу</a:t>
            </a:r>
            <a:r>
              <a:rPr lang="ru-RU" sz="1400" dirty="0"/>
              <a:t> журналу в </a:t>
            </a:r>
            <a:r>
              <a:rPr lang="ru-RU" sz="1400" dirty="0" err="1"/>
              <a:t>алфавітному</a:t>
            </a:r>
            <a:r>
              <a:rPr lang="ru-RU" sz="1400" dirty="0"/>
              <a:t> порядку.</a:t>
            </a:r>
          </a:p>
          <a:p>
            <a:r>
              <a:rPr lang="ru-RU" sz="1400" dirty="0"/>
              <a:t>У </a:t>
            </a:r>
            <a:r>
              <a:rPr lang="ru-RU" sz="1400" dirty="0" err="1"/>
              <a:t>розділі</a:t>
            </a:r>
            <a:r>
              <a:rPr lang="ru-RU" sz="1400" dirty="0"/>
              <a:t> "</a:t>
            </a:r>
            <a:r>
              <a:rPr lang="ru-RU" sz="1400" dirty="0" err="1"/>
              <a:t>Облік</a:t>
            </a:r>
            <a:r>
              <a:rPr lang="ru-RU" sz="1400" dirty="0"/>
              <a:t> </a:t>
            </a:r>
            <a:r>
              <a:rPr lang="ru-RU" sz="1400" dirty="0" err="1"/>
              <a:t>відвідування</a:t>
            </a:r>
            <a:r>
              <a:rPr lang="ru-RU" sz="1400" dirty="0"/>
              <a:t> (</a:t>
            </a:r>
            <a:r>
              <a:rPr lang="ru-RU" sz="1400" dirty="0" err="1"/>
              <a:t>пропусків</a:t>
            </a:r>
            <a:r>
              <a:rPr lang="ru-RU" sz="1400" dirty="0"/>
              <a:t> занять)" </a:t>
            </a:r>
            <a:r>
              <a:rPr lang="ru-RU" sz="1400" dirty="0" err="1"/>
              <a:t>класний</a:t>
            </a:r>
            <a:r>
              <a:rPr lang="ru-RU" sz="1400" dirty="0"/>
              <a:t> </a:t>
            </a:r>
            <a:r>
              <a:rPr lang="ru-RU" sz="1400" dirty="0" err="1"/>
              <a:t>керівник</a:t>
            </a:r>
            <a:r>
              <a:rPr lang="ru-RU" sz="1400" dirty="0"/>
              <a:t> </a:t>
            </a:r>
            <a:r>
              <a:rPr lang="ru-RU" sz="1400" dirty="0" err="1"/>
              <a:t>щодня</a:t>
            </a:r>
            <a:r>
              <a:rPr lang="ru-RU" sz="1400" dirty="0"/>
              <a:t> </a:t>
            </a:r>
            <a:r>
              <a:rPr lang="ru-RU" sz="1400" dirty="0" err="1"/>
              <a:t>відмічає</a:t>
            </a:r>
            <a:r>
              <a:rPr lang="ru-RU" sz="1400" dirty="0"/>
              <a:t> </a:t>
            </a:r>
            <a:r>
              <a:rPr lang="ru-RU" sz="1400" dirty="0" err="1"/>
              <a:t>кількість</a:t>
            </a:r>
            <a:r>
              <a:rPr lang="ru-RU" sz="1400" dirty="0"/>
              <a:t> </a:t>
            </a:r>
            <a:r>
              <a:rPr lang="ru-RU" sz="1400" dirty="0" err="1"/>
              <a:t>уроків</a:t>
            </a:r>
            <a:r>
              <a:rPr lang="ru-RU" sz="1400" dirty="0"/>
              <a:t>, </a:t>
            </a:r>
            <a:r>
              <a:rPr lang="ru-RU" sz="1400" dirty="0" err="1"/>
              <a:t>пропущених</a:t>
            </a:r>
            <a:r>
              <a:rPr lang="ru-RU" sz="1400" dirty="0"/>
              <a:t> </a:t>
            </a:r>
            <a:r>
              <a:rPr lang="ru-RU" sz="1400" dirty="0" err="1"/>
              <a:t>кожним</a:t>
            </a:r>
            <a:r>
              <a:rPr lang="ru-RU" sz="1400" dirty="0"/>
              <a:t> </a:t>
            </a:r>
            <a:r>
              <a:rPr lang="ru-RU" sz="1400" dirty="0" err="1"/>
              <a:t>учнем</a:t>
            </a:r>
            <a:r>
              <a:rPr lang="ru-RU" sz="1400" dirty="0"/>
              <a:t>. </a:t>
            </a:r>
            <a:r>
              <a:rPr lang="ru-RU" sz="1400" dirty="0" err="1"/>
              <a:t>Відсутність</a:t>
            </a:r>
            <a:r>
              <a:rPr lang="ru-RU" sz="1400" dirty="0"/>
              <a:t> </a:t>
            </a:r>
            <a:r>
              <a:rPr lang="ru-RU" sz="1400" dirty="0" err="1"/>
              <a:t>учня</a:t>
            </a:r>
            <a:r>
              <a:rPr lang="ru-RU" sz="1400" dirty="0"/>
              <a:t> </a:t>
            </a:r>
            <a:r>
              <a:rPr lang="ru-RU" sz="1400" dirty="0" err="1"/>
              <a:t>записується</a:t>
            </a:r>
            <a:r>
              <a:rPr lang="ru-RU" sz="1400" dirty="0"/>
              <a:t> у </a:t>
            </a:r>
            <a:r>
              <a:rPr lang="ru-RU" sz="1400" dirty="0" err="1"/>
              <a:t>вигляді</a:t>
            </a:r>
            <a:r>
              <a:rPr lang="ru-RU" sz="1400" dirty="0"/>
              <a:t> </a:t>
            </a:r>
            <a:r>
              <a:rPr lang="ru-RU" sz="1400" dirty="0" err="1"/>
              <a:t>дробу</a:t>
            </a:r>
            <a:r>
              <a:rPr lang="ru-RU" sz="1400" dirty="0"/>
              <a:t>, </a:t>
            </a:r>
            <a:r>
              <a:rPr lang="ru-RU" sz="1400" dirty="0" err="1"/>
              <a:t>чисельник</a:t>
            </a:r>
            <a:r>
              <a:rPr lang="ru-RU" sz="1400" dirty="0"/>
              <a:t> </a:t>
            </a:r>
            <a:r>
              <a:rPr lang="ru-RU" sz="1400" dirty="0" err="1"/>
              <a:t>якого</a:t>
            </a:r>
            <a:r>
              <a:rPr lang="ru-RU" sz="1400" dirty="0"/>
              <a:t> </a:t>
            </a:r>
            <a:r>
              <a:rPr lang="ru-RU" sz="1400" dirty="0" err="1"/>
              <a:t>вказує</a:t>
            </a:r>
            <a:r>
              <a:rPr lang="ru-RU" sz="1400" dirty="0"/>
              <a:t> на причину </a:t>
            </a:r>
            <a:r>
              <a:rPr lang="ru-RU" sz="1400" dirty="0" err="1"/>
              <a:t>відсутності</a:t>
            </a:r>
            <a:r>
              <a:rPr lang="ru-RU" sz="1400" dirty="0"/>
              <a:t> ("н" – </a:t>
            </a:r>
            <a:r>
              <a:rPr lang="ru-RU" sz="1400" dirty="0" err="1"/>
              <a:t>відсутність</a:t>
            </a:r>
            <a:r>
              <a:rPr lang="ru-RU" sz="1400" dirty="0"/>
              <a:t> </a:t>
            </a:r>
            <a:r>
              <a:rPr lang="ru-RU" sz="1400" dirty="0" err="1"/>
              <a:t>учня</a:t>
            </a:r>
            <a:r>
              <a:rPr lang="ru-RU" sz="1400" dirty="0"/>
              <a:t>, "</a:t>
            </a:r>
            <a:r>
              <a:rPr lang="ru-RU" sz="1400" dirty="0" err="1"/>
              <a:t>хв</a:t>
            </a:r>
            <a:r>
              <a:rPr lang="ru-RU" sz="1400" dirty="0"/>
              <a:t>" – </a:t>
            </a:r>
            <a:r>
              <a:rPr lang="ru-RU" sz="1400" dirty="0" err="1"/>
              <a:t>відсутність</a:t>
            </a:r>
            <a:r>
              <a:rPr lang="ru-RU" sz="1400" dirty="0"/>
              <a:t> через хворобу), а </a:t>
            </a:r>
            <a:r>
              <a:rPr lang="ru-RU" sz="1400" dirty="0" err="1"/>
              <a:t>знаменник</a:t>
            </a:r>
            <a:r>
              <a:rPr lang="ru-RU" sz="1400" dirty="0"/>
              <a:t> – на </a:t>
            </a:r>
            <a:r>
              <a:rPr lang="ru-RU" sz="1400" dirty="0" err="1"/>
              <a:t>кількість</a:t>
            </a:r>
            <a:r>
              <a:rPr lang="ru-RU" sz="1400" dirty="0"/>
              <a:t> </a:t>
            </a:r>
            <a:r>
              <a:rPr lang="ru-RU" sz="1400" dirty="0" err="1"/>
              <a:t>пропущених</a:t>
            </a:r>
            <a:r>
              <a:rPr lang="ru-RU" sz="1400" dirty="0"/>
              <a:t> </a:t>
            </a:r>
            <a:r>
              <a:rPr lang="ru-RU" sz="1400" dirty="0" err="1"/>
              <a:t>уроків</a:t>
            </a:r>
            <a:r>
              <a:rPr lang="ru-RU" sz="1400" dirty="0"/>
              <a:t>. </a:t>
            </a:r>
            <a:r>
              <a:rPr lang="ru-RU" sz="1400" dirty="0" err="1"/>
              <a:t>Наприклад</a:t>
            </a:r>
            <a:r>
              <a:rPr lang="ru-RU" sz="1400" dirty="0"/>
              <a:t>: "н/6", "</a:t>
            </a:r>
            <a:r>
              <a:rPr lang="ru-RU" sz="1400" dirty="0" err="1"/>
              <a:t>хв</a:t>
            </a:r>
            <a:r>
              <a:rPr lang="ru-RU" sz="1400" dirty="0"/>
              <a:t>/5".</a:t>
            </a:r>
          </a:p>
          <a:p>
            <a:r>
              <a:rPr lang="ru-RU" sz="1400" dirty="0"/>
              <a:t>У </a:t>
            </a:r>
            <a:r>
              <a:rPr lang="ru-RU" sz="1400" dirty="0" err="1"/>
              <a:t>графі</a:t>
            </a:r>
            <a:r>
              <a:rPr lang="ru-RU" sz="1400" dirty="0"/>
              <a:t> "</a:t>
            </a:r>
            <a:r>
              <a:rPr lang="ru-RU" sz="1400" dirty="0" err="1"/>
              <a:t>Завдання</a:t>
            </a:r>
            <a:r>
              <a:rPr lang="ru-RU" sz="1400" dirty="0"/>
              <a:t> </a:t>
            </a:r>
            <a:r>
              <a:rPr lang="ru-RU" sz="1400" dirty="0" err="1"/>
              <a:t>додому</a:t>
            </a:r>
            <a:r>
              <a:rPr lang="ru-RU" sz="1400" dirty="0"/>
              <a:t>" </a:t>
            </a:r>
            <a:r>
              <a:rPr lang="ru-RU" sz="1400" dirty="0" err="1"/>
              <a:t>стисло</a:t>
            </a:r>
            <a:r>
              <a:rPr lang="ru-RU" sz="1400" dirty="0"/>
              <a:t> </a:t>
            </a:r>
            <a:r>
              <a:rPr lang="ru-RU" sz="1400" dirty="0" err="1"/>
              <a:t>записується</a:t>
            </a:r>
            <a:r>
              <a:rPr lang="ru-RU" sz="1400" dirty="0"/>
              <a:t> </a:t>
            </a:r>
            <a:r>
              <a:rPr lang="ru-RU" sz="1400" dirty="0" err="1"/>
              <a:t>зміст</a:t>
            </a:r>
            <a:r>
              <a:rPr lang="ru-RU" sz="1400" dirty="0"/>
              <a:t> і характер </a:t>
            </a:r>
            <a:r>
              <a:rPr lang="ru-RU" sz="1400" dirty="0" err="1"/>
              <a:t>його</a:t>
            </a:r>
            <a:r>
              <a:rPr lang="ru-RU" sz="1400" dirty="0"/>
              <a:t> </a:t>
            </a:r>
            <a:r>
              <a:rPr lang="ru-RU" sz="1400" dirty="0" err="1"/>
              <a:t>виконання</a:t>
            </a:r>
            <a:r>
              <a:rPr lang="ru-RU" sz="1400" dirty="0"/>
              <a:t> (</a:t>
            </a:r>
            <a:r>
              <a:rPr lang="ru-RU" sz="1400" dirty="0" err="1"/>
              <a:t>прочитати</a:t>
            </a:r>
            <a:r>
              <a:rPr lang="ru-RU" sz="1400" dirty="0"/>
              <a:t>, </a:t>
            </a:r>
            <a:r>
              <a:rPr lang="ru-RU" sz="1400" dirty="0" err="1"/>
              <a:t>вивчити</a:t>
            </a:r>
            <a:r>
              <a:rPr lang="ru-RU" sz="1400" dirty="0"/>
              <a:t> </a:t>
            </a:r>
            <a:r>
              <a:rPr lang="ru-RU" sz="1400" dirty="0" err="1"/>
              <a:t>напам'ять</a:t>
            </a:r>
            <a:r>
              <a:rPr lang="ru-RU" sz="1400" dirty="0"/>
              <a:t>, </a:t>
            </a:r>
            <a:r>
              <a:rPr lang="ru-RU" sz="1400" dirty="0" err="1"/>
              <a:t>повторити</a:t>
            </a:r>
            <a:r>
              <a:rPr lang="ru-RU" sz="1400" dirty="0"/>
              <a:t> </a:t>
            </a:r>
            <a:r>
              <a:rPr lang="ru-RU" sz="1400" dirty="0" err="1"/>
              <a:t>тощо</a:t>
            </a:r>
            <a:r>
              <a:rPr lang="ru-RU" sz="1400" dirty="0"/>
              <a:t>), </a:t>
            </a:r>
            <a:r>
              <a:rPr lang="ru-RU" sz="1400" dirty="0" err="1"/>
              <a:t>сторінки</a:t>
            </a:r>
            <a:r>
              <a:rPr lang="ru-RU" sz="1400" dirty="0"/>
              <a:t> </a:t>
            </a:r>
            <a:r>
              <a:rPr lang="ru-RU" sz="1400" dirty="0" err="1"/>
              <a:t>підручника</a:t>
            </a:r>
            <a:r>
              <a:rPr lang="ru-RU" sz="1400" dirty="0"/>
              <a:t>, </a:t>
            </a:r>
            <a:r>
              <a:rPr lang="ru-RU" sz="1400" dirty="0" err="1"/>
              <a:t>номери</a:t>
            </a:r>
            <a:r>
              <a:rPr lang="ru-RU" sz="1400" dirty="0"/>
              <a:t> задач, </a:t>
            </a:r>
            <a:r>
              <a:rPr lang="ru-RU" sz="1400" dirty="0" err="1"/>
              <a:t>прикладів</a:t>
            </a:r>
            <a:r>
              <a:rPr lang="ru-RU" sz="1400" dirty="0"/>
              <a:t>, </a:t>
            </a:r>
            <a:r>
              <a:rPr lang="ru-RU" sz="1400" dirty="0" err="1"/>
              <a:t>практичні</a:t>
            </a:r>
            <a:r>
              <a:rPr lang="ru-RU" sz="1400" dirty="0"/>
              <a:t> </a:t>
            </a:r>
            <a:r>
              <a:rPr lang="ru-RU" sz="1400" dirty="0" err="1"/>
              <a:t>роботи</a:t>
            </a:r>
            <a:r>
              <a:rPr lang="ru-RU" sz="1400" dirty="0"/>
              <a:t>.</a:t>
            </a:r>
          </a:p>
          <a:p>
            <a:r>
              <a:rPr lang="ru-RU" sz="1400" dirty="0"/>
              <a:t>У </a:t>
            </a:r>
            <a:r>
              <a:rPr lang="ru-RU" sz="1400" dirty="0" err="1"/>
              <a:t>графі</a:t>
            </a:r>
            <a:r>
              <a:rPr lang="ru-RU" sz="1400" dirty="0"/>
              <a:t> "</a:t>
            </a:r>
            <a:r>
              <a:rPr lang="ru-RU" sz="1400" dirty="0" err="1"/>
              <a:t>Місяць</a:t>
            </a:r>
            <a:r>
              <a:rPr lang="ru-RU" sz="1400" dirty="0"/>
              <a:t> і число" </a:t>
            </a:r>
            <a:r>
              <a:rPr lang="ru-RU" sz="1400" dirty="0" err="1"/>
              <a:t>проставляється</a:t>
            </a:r>
            <a:r>
              <a:rPr lang="ru-RU" sz="1400" dirty="0"/>
              <a:t> дата </a:t>
            </a:r>
            <a:r>
              <a:rPr lang="ru-RU" sz="1400" dirty="0" err="1"/>
              <a:t>проведення</a:t>
            </a:r>
            <a:r>
              <a:rPr lang="ru-RU" sz="1400" dirty="0"/>
              <a:t> уроку. </a:t>
            </a:r>
            <a:r>
              <a:rPr lang="ru-RU" sz="1400" dirty="0" err="1"/>
              <a:t>Відмітки</a:t>
            </a:r>
            <a:r>
              <a:rPr lang="ru-RU" sz="1400" dirty="0"/>
              <a:t> </a:t>
            </a:r>
            <a:r>
              <a:rPr lang="ru-RU" sz="1400" dirty="0" err="1"/>
              <a:t>щодо</a:t>
            </a:r>
            <a:r>
              <a:rPr lang="ru-RU" sz="1400" dirty="0"/>
              <a:t> </a:t>
            </a:r>
            <a:r>
              <a:rPr lang="ru-RU" sz="1400" dirty="0" err="1"/>
              <a:t>відвідування</a:t>
            </a:r>
            <a:r>
              <a:rPr lang="ru-RU" sz="1400" dirty="0"/>
              <a:t> і </a:t>
            </a:r>
            <a:r>
              <a:rPr lang="ru-RU" sz="1400" dirty="0" err="1"/>
              <a:t>бали</a:t>
            </a:r>
            <a:r>
              <a:rPr lang="ru-RU" sz="1400" dirty="0"/>
              <a:t> за </a:t>
            </a:r>
            <a:r>
              <a:rPr lang="ru-RU" sz="1400" dirty="0" err="1"/>
              <a:t>досягнення</a:t>
            </a:r>
            <a:r>
              <a:rPr lang="ru-RU" sz="1400" dirty="0"/>
              <a:t> у </a:t>
            </a:r>
            <a:r>
              <a:rPr lang="ru-RU" sz="1400" dirty="0" err="1"/>
              <a:t>навчанні</a:t>
            </a:r>
            <a:r>
              <a:rPr lang="ru-RU" sz="1400" dirty="0"/>
              <a:t> </a:t>
            </a:r>
            <a:r>
              <a:rPr lang="ru-RU" sz="1400" dirty="0" err="1"/>
              <a:t>проставляються</a:t>
            </a:r>
            <a:r>
              <a:rPr lang="ru-RU" sz="1400" dirty="0"/>
              <a:t> в одних і тих самих </a:t>
            </a:r>
            <a:r>
              <a:rPr lang="ru-RU" sz="1400" dirty="0" err="1"/>
              <a:t>клітинках</a:t>
            </a:r>
            <a:r>
              <a:rPr lang="ru-RU" sz="1400" dirty="0"/>
              <a:t>. </a:t>
            </a:r>
            <a:r>
              <a:rPr lang="ru-RU" sz="1400" dirty="0" err="1"/>
              <a:t>Відсутність</a:t>
            </a:r>
            <a:r>
              <a:rPr lang="ru-RU" sz="1400" dirty="0"/>
              <a:t> </a:t>
            </a:r>
            <a:r>
              <a:rPr lang="ru-RU" sz="1400" dirty="0" err="1"/>
              <a:t>учня</a:t>
            </a:r>
            <a:r>
              <a:rPr lang="ru-RU" sz="1400" dirty="0"/>
              <a:t> (</a:t>
            </a:r>
            <a:r>
              <a:rPr lang="ru-RU" sz="1400" dirty="0" err="1"/>
              <a:t>учениці</a:t>
            </a:r>
            <a:r>
              <a:rPr lang="ru-RU" sz="1400" dirty="0"/>
              <a:t>) на </a:t>
            </a:r>
            <a:r>
              <a:rPr lang="ru-RU" sz="1400" dirty="0" err="1"/>
              <a:t>уроці</a:t>
            </a:r>
            <a:r>
              <a:rPr lang="ru-RU" sz="1400" dirty="0"/>
              <a:t> </a:t>
            </a:r>
            <a:r>
              <a:rPr lang="ru-RU" sz="1400" dirty="0" err="1"/>
              <a:t>позначається</a:t>
            </a:r>
            <a:r>
              <a:rPr lang="ru-RU" sz="1400" dirty="0"/>
              <a:t> </a:t>
            </a:r>
            <a:r>
              <a:rPr lang="ru-RU" sz="1400" dirty="0" err="1"/>
              <a:t>літерою</a:t>
            </a:r>
            <a:r>
              <a:rPr lang="ru-RU" sz="1400" dirty="0"/>
              <a:t> "н".</a:t>
            </a:r>
          </a:p>
          <a:p>
            <a:r>
              <a:rPr lang="ru-RU" sz="1400" dirty="0"/>
              <a:t>Дата </a:t>
            </a:r>
            <a:r>
              <a:rPr lang="ru-RU" sz="1400" dirty="0" err="1"/>
              <a:t>проведення</a:t>
            </a:r>
            <a:r>
              <a:rPr lang="ru-RU" sz="1400" dirty="0"/>
              <a:t> занять </a:t>
            </a:r>
            <a:r>
              <a:rPr lang="ru-RU" sz="1400" dirty="0" err="1"/>
              <a:t>записується</a:t>
            </a:r>
            <a:r>
              <a:rPr lang="ru-RU" sz="1400" dirty="0"/>
              <a:t> </a:t>
            </a:r>
            <a:r>
              <a:rPr lang="ru-RU" sz="1400" dirty="0" err="1"/>
              <a:t>дробом</a:t>
            </a:r>
            <a:r>
              <a:rPr lang="ru-RU" sz="1400" dirty="0"/>
              <a:t>, </a:t>
            </a:r>
            <a:r>
              <a:rPr lang="ru-RU" sz="1400" dirty="0" err="1"/>
              <a:t>чисельник</a:t>
            </a:r>
            <a:r>
              <a:rPr lang="ru-RU" sz="1400" dirty="0"/>
              <a:t> </a:t>
            </a:r>
            <a:r>
              <a:rPr lang="ru-RU" sz="1400" dirty="0" err="1"/>
              <a:t>якого</a:t>
            </a:r>
            <a:r>
              <a:rPr lang="ru-RU" sz="1400" dirty="0"/>
              <a:t> є датою, а </a:t>
            </a:r>
            <a:r>
              <a:rPr lang="ru-RU" sz="1400" dirty="0" err="1"/>
              <a:t>знаменник</a:t>
            </a:r>
            <a:r>
              <a:rPr lang="ru-RU" sz="1400" dirty="0"/>
              <a:t> – </a:t>
            </a:r>
            <a:r>
              <a:rPr lang="ru-RU" sz="1400" dirty="0" err="1"/>
              <a:t>місяцем</a:t>
            </a:r>
            <a:r>
              <a:rPr lang="ru-RU" sz="1400" dirty="0"/>
              <a:t> поточного року. </a:t>
            </a:r>
            <a:r>
              <a:rPr lang="ru-RU" sz="1400" dirty="0" err="1"/>
              <a:t>Наприклад</a:t>
            </a:r>
            <a:r>
              <a:rPr lang="ru-RU" sz="1400" dirty="0"/>
              <a:t>, 04/09 </a:t>
            </a:r>
            <a:r>
              <a:rPr lang="ru-RU" sz="1400" dirty="0" err="1"/>
              <a:t>означає</a:t>
            </a:r>
            <a:r>
              <a:rPr lang="ru-RU" sz="1400" dirty="0"/>
              <a:t> </a:t>
            </a:r>
            <a:r>
              <a:rPr lang="ru-RU" sz="1400" dirty="0" err="1"/>
              <a:t>четверте</a:t>
            </a:r>
            <a:r>
              <a:rPr lang="ru-RU" sz="1400" dirty="0"/>
              <a:t> </a:t>
            </a:r>
            <a:r>
              <a:rPr lang="ru-RU" sz="1400" dirty="0" err="1"/>
              <a:t>вересня</a:t>
            </a:r>
            <a:r>
              <a:rPr lang="ru-RU" sz="1400" dirty="0"/>
              <a:t>.</a:t>
            </a:r>
          </a:p>
          <a:p>
            <a:r>
              <a:rPr lang="ru-RU" sz="1400" dirty="0" err="1"/>
              <a:t>Оцінювання</a:t>
            </a:r>
            <a:r>
              <a:rPr lang="ru-RU" sz="1400" dirty="0"/>
              <a:t> </a:t>
            </a:r>
            <a:r>
              <a:rPr lang="ru-RU" sz="1400" dirty="0" err="1"/>
              <a:t>навчальних</a:t>
            </a:r>
            <a:r>
              <a:rPr lang="ru-RU" sz="1400" dirty="0"/>
              <a:t> </a:t>
            </a:r>
            <a:r>
              <a:rPr lang="ru-RU" sz="1400" dirty="0" err="1"/>
              <a:t>досягнень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</a:t>
            </a:r>
            <a:r>
              <a:rPr lang="ru-RU" sz="1400" dirty="0" err="1"/>
              <a:t>здійснюється</a:t>
            </a:r>
            <a:r>
              <a:rPr lang="ru-RU" sz="1400" dirty="0"/>
              <a:t> за 12-бальною системою (шкалою) і </a:t>
            </a:r>
            <a:r>
              <a:rPr lang="ru-RU" sz="1400" dirty="0" err="1"/>
              <a:t>його</a:t>
            </a:r>
            <a:r>
              <a:rPr lang="ru-RU" sz="1400" dirty="0"/>
              <a:t> </a:t>
            </a:r>
            <a:r>
              <a:rPr lang="ru-RU" sz="1400" dirty="0" err="1"/>
              <a:t>результати</a:t>
            </a:r>
            <a:r>
              <a:rPr lang="ru-RU" sz="1400" dirty="0"/>
              <a:t> </a:t>
            </a:r>
            <a:r>
              <a:rPr lang="ru-RU" sz="1400" dirty="0" err="1"/>
              <a:t>позначаються</a:t>
            </a:r>
            <a:r>
              <a:rPr lang="ru-RU" sz="1400" dirty="0"/>
              <a:t> цифрами </a:t>
            </a:r>
            <a:r>
              <a:rPr lang="ru-RU" sz="1400" dirty="0" err="1"/>
              <a:t>від</a:t>
            </a:r>
            <a:r>
              <a:rPr lang="ru-RU" sz="1400" dirty="0"/>
              <a:t> 1 до 12.</a:t>
            </a:r>
          </a:p>
          <a:p>
            <a:r>
              <a:rPr lang="ru-RU" sz="1400" dirty="0"/>
              <a:t>У </a:t>
            </a:r>
            <a:r>
              <a:rPr lang="ru-RU" sz="1400" dirty="0" err="1"/>
              <a:t>випадку</a:t>
            </a:r>
            <a:r>
              <a:rPr lang="ru-RU" sz="1400" dirty="0"/>
              <a:t> </a:t>
            </a:r>
            <a:r>
              <a:rPr lang="ru-RU" sz="1400" dirty="0" err="1"/>
              <a:t>відсутності</a:t>
            </a:r>
            <a:r>
              <a:rPr lang="ru-RU" sz="1400" dirty="0"/>
              <a:t> </a:t>
            </a:r>
            <a:r>
              <a:rPr lang="ru-RU" sz="1400" dirty="0" err="1"/>
              <a:t>вчителя</a:t>
            </a:r>
            <a:r>
              <a:rPr lang="ru-RU" sz="1400" dirty="0"/>
              <a:t> </a:t>
            </a:r>
            <a:r>
              <a:rPr lang="ru-RU" sz="1400" dirty="0" err="1"/>
              <a:t>педагогічний</a:t>
            </a:r>
            <a:r>
              <a:rPr lang="ru-RU" sz="1400" dirty="0"/>
              <a:t> </a:t>
            </a:r>
            <a:r>
              <a:rPr lang="ru-RU" sz="1400" dirty="0" err="1"/>
              <a:t>працівник</a:t>
            </a:r>
            <a:r>
              <a:rPr lang="ru-RU" sz="1400" dirty="0"/>
              <a:t>, </a:t>
            </a:r>
            <a:r>
              <a:rPr lang="ru-RU" sz="1400" dirty="0" err="1"/>
              <a:t>який</a:t>
            </a:r>
            <a:r>
              <a:rPr lang="ru-RU" sz="1400" dirty="0"/>
              <a:t> </a:t>
            </a:r>
            <a:r>
              <a:rPr lang="ru-RU" sz="1400" dirty="0" err="1"/>
              <a:t>його</a:t>
            </a:r>
            <a:r>
              <a:rPr lang="ru-RU" sz="1400" dirty="0"/>
              <a:t> </a:t>
            </a:r>
            <a:r>
              <a:rPr lang="ru-RU" sz="1400" dirty="0" err="1"/>
              <a:t>заміняє</a:t>
            </a:r>
            <a:r>
              <a:rPr lang="ru-RU" sz="1400" dirty="0"/>
              <a:t>, у </a:t>
            </a:r>
            <a:r>
              <a:rPr lang="ru-RU" sz="1400" dirty="0" err="1"/>
              <a:t>графі</a:t>
            </a:r>
            <a:r>
              <a:rPr lang="ru-RU" sz="1400" dirty="0"/>
              <a:t> "</a:t>
            </a:r>
            <a:r>
              <a:rPr lang="ru-RU" sz="1400" dirty="0" err="1"/>
              <a:t>завдання</a:t>
            </a:r>
            <a:r>
              <a:rPr lang="ru-RU" sz="1400" dirty="0"/>
              <a:t> </a:t>
            </a:r>
            <a:r>
              <a:rPr lang="ru-RU" sz="1400" dirty="0" err="1"/>
              <a:t>додому</a:t>
            </a:r>
            <a:r>
              <a:rPr lang="ru-RU" sz="1400" dirty="0"/>
              <a:t>" </a:t>
            </a:r>
            <a:r>
              <a:rPr lang="ru-RU" sz="1400" dirty="0" err="1"/>
              <a:t>після</a:t>
            </a:r>
            <a:r>
              <a:rPr lang="ru-RU" sz="1400" dirty="0"/>
              <a:t> </a:t>
            </a:r>
            <a:r>
              <a:rPr lang="ru-RU" sz="1400" dirty="0" err="1"/>
              <a:t>запису</a:t>
            </a:r>
            <a:r>
              <a:rPr lang="ru-RU" sz="1400" dirty="0"/>
              <a:t> </a:t>
            </a:r>
            <a:r>
              <a:rPr lang="ru-RU" sz="1400" dirty="0" err="1"/>
              <a:t>домашнього</a:t>
            </a:r>
            <a:r>
              <a:rPr lang="ru-RU" sz="1400" dirty="0"/>
              <a:t> </a:t>
            </a:r>
            <a:r>
              <a:rPr lang="ru-RU" sz="1400" dirty="0" err="1"/>
              <a:t>завдання</a:t>
            </a:r>
            <a:r>
              <a:rPr lang="ru-RU" sz="1400" dirty="0"/>
              <a:t> </a:t>
            </a:r>
            <a:r>
              <a:rPr lang="ru-RU" sz="1400" dirty="0" err="1"/>
              <a:t>записує</a:t>
            </a:r>
            <a:r>
              <a:rPr lang="ru-RU" sz="1400" dirty="0"/>
              <a:t> "</a:t>
            </a:r>
            <a:r>
              <a:rPr lang="ru-RU" sz="1400" dirty="0" err="1"/>
              <a:t>заміна</a:t>
            </a:r>
            <a:r>
              <a:rPr lang="ru-RU" sz="1400" dirty="0"/>
              <a:t>", </a:t>
            </a:r>
            <a:r>
              <a:rPr lang="ru-RU" sz="1400" dirty="0" err="1"/>
              <a:t>прізвище</a:t>
            </a:r>
            <a:r>
              <a:rPr lang="ru-RU" sz="1400" dirty="0"/>
              <a:t>, </a:t>
            </a:r>
            <a:r>
              <a:rPr lang="ru-RU" sz="1400" dirty="0" err="1"/>
              <a:t>ініціали</a:t>
            </a:r>
            <a:r>
              <a:rPr lang="ru-RU" sz="1400" dirty="0"/>
              <a:t> та </a:t>
            </a:r>
            <a:r>
              <a:rPr lang="ru-RU" sz="1400" dirty="0" err="1"/>
              <a:t>засвідчує</a:t>
            </a:r>
            <a:r>
              <a:rPr lang="ru-RU" sz="1400" dirty="0"/>
              <a:t> </a:t>
            </a:r>
            <a:r>
              <a:rPr lang="ru-RU" sz="1400" dirty="0" err="1"/>
              <a:t>запис</a:t>
            </a:r>
            <a:r>
              <a:rPr lang="ru-RU" sz="1400" dirty="0"/>
              <a:t> </a:t>
            </a:r>
            <a:r>
              <a:rPr lang="ru-RU" sz="1400" dirty="0" err="1"/>
              <a:t>власним</a:t>
            </a:r>
            <a:r>
              <a:rPr lang="ru-RU" sz="1400" dirty="0"/>
              <a:t> </a:t>
            </a:r>
            <a:r>
              <a:rPr lang="ru-RU" sz="1400" dirty="0" err="1"/>
              <a:t>підписом</a:t>
            </a:r>
            <a:r>
              <a:rPr lang="ru-RU" sz="1400" dirty="0"/>
              <a:t>.</a:t>
            </a:r>
          </a:p>
          <a:p>
            <a:r>
              <a:rPr lang="ru-RU" sz="1400" dirty="0"/>
              <a:t>На </a:t>
            </a:r>
            <a:r>
              <a:rPr lang="ru-RU" sz="1400" dirty="0" err="1"/>
              <a:t>вільних</a:t>
            </a:r>
            <a:r>
              <a:rPr lang="ru-RU" sz="1400" dirty="0"/>
              <a:t> </a:t>
            </a:r>
            <a:r>
              <a:rPr lang="ru-RU" sz="1400" dirty="0" err="1"/>
              <a:t>сторінках</a:t>
            </a:r>
            <a:r>
              <a:rPr lang="ru-RU" sz="1400" dirty="0"/>
              <a:t> журналу </a:t>
            </a:r>
            <a:r>
              <a:rPr lang="ru-RU" sz="1400" dirty="0" err="1"/>
              <a:t>класний</a:t>
            </a:r>
            <a:r>
              <a:rPr lang="ru-RU" sz="1400" dirty="0"/>
              <a:t> </a:t>
            </a:r>
            <a:r>
              <a:rPr lang="ru-RU" sz="1400" dirty="0" err="1"/>
              <a:t>керівник</a:t>
            </a:r>
            <a:r>
              <a:rPr lang="ru-RU" sz="1400" dirty="0"/>
              <a:t> </a:t>
            </a:r>
            <a:r>
              <a:rPr lang="ru-RU" sz="1400" dirty="0" err="1"/>
              <a:t>записує</a:t>
            </a:r>
            <a:r>
              <a:rPr lang="ru-RU" sz="1400" dirty="0"/>
              <a:t> теми </a:t>
            </a:r>
            <a:r>
              <a:rPr lang="ru-RU" sz="1400" dirty="0" err="1"/>
              <a:t>додаткових</a:t>
            </a:r>
            <a:r>
              <a:rPr lang="ru-RU" sz="1400" dirty="0"/>
              <a:t> занять та </a:t>
            </a:r>
            <a:r>
              <a:rPr lang="ru-RU" sz="1400" dirty="0" err="1"/>
              <a:t>консультацій</a:t>
            </a:r>
            <a:r>
              <a:rPr lang="ru-RU" sz="1400" dirty="0"/>
              <a:t>, </a:t>
            </a:r>
            <a:r>
              <a:rPr lang="ru-RU" sz="1400" dirty="0" err="1"/>
              <a:t>які</a:t>
            </a:r>
            <a:r>
              <a:rPr lang="ru-RU" sz="1400" dirty="0"/>
              <a:t> </a:t>
            </a:r>
            <a:r>
              <a:rPr lang="ru-RU" sz="1400" dirty="0" err="1"/>
              <a:t>проводяться</a:t>
            </a:r>
            <a:r>
              <a:rPr lang="ru-RU" sz="1400" dirty="0"/>
              <a:t> з </a:t>
            </a:r>
            <a:r>
              <a:rPr lang="ru-RU" sz="1400" dirty="0" err="1"/>
              <a:t>учнями</a:t>
            </a:r>
            <a:r>
              <a:rPr lang="ru-RU" sz="1400" dirty="0"/>
              <a:t>.</a:t>
            </a:r>
          </a:p>
          <a:p>
            <a:r>
              <a:rPr lang="ru-RU" sz="1400" dirty="0" err="1"/>
              <a:t>Перевірка</a:t>
            </a:r>
            <a:r>
              <a:rPr lang="ru-RU" sz="1400" dirty="0"/>
              <a:t> </a:t>
            </a:r>
            <a:r>
              <a:rPr lang="ru-RU" sz="1400" dirty="0" err="1"/>
              <a:t>керівником</a:t>
            </a:r>
            <a:r>
              <a:rPr lang="ru-RU" sz="1400" dirty="0"/>
              <a:t> (заступником </a:t>
            </a:r>
            <a:r>
              <a:rPr lang="ru-RU" sz="1400" dirty="0" err="1"/>
              <a:t>керівника</a:t>
            </a:r>
            <a:r>
              <a:rPr lang="ru-RU" sz="1400" dirty="0"/>
              <a:t>) </a:t>
            </a:r>
            <a:r>
              <a:rPr lang="ru-RU" sz="1400" dirty="0" err="1"/>
              <a:t>школи</a:t>
            </a:r>
            <a:r>
              <a:rPr lang="ru-RU" sz="1400" dirty="0"/>
              <a:t> стану </a:t>
            </a:r>
            <a:r>
              <a:rPr lang="ru-RU" sz="1400" dirty="0" err="1"/>
              <a:t>ведення</a:t>
            </a:r>
            <a:r>
              <a:rPr lang="ru-RU" sz="1400" dirty="0"/>
              <a:t> журналу </a:t>
            </a:r>
            <a:r>
              <a:rPr lang="ru-RU" sz="1400" dirty="0" err="1"/>
              <a:t>здійснюється</a:t>
            </a:r>
            <a:r>
              <a:rPr lang="ru-RU" sz="1400" dirty="0"/>
              <a:t> </a:t>
            </a:r>
            <a:r>
              <a:rPr lang="ru-RU" sz="1400" dirty="0" err="1"/>
              <a:t>протягом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року не </a:t>
            </a:r>
            <a:r>
              <a:rPr lang="ru-RU" sz="1400" dirty="0" err="1"/>
              <a:t>менше</a:t>
            </a:r>
            <a:r>
              <a:rPr lang="ru-RU" sz="1400" dirty="0"/>
              <a:t> 4 </a:t>
            </a:r>
            <a:r>
              <a:rPr lang="ru-RU" sz="1400" dirty="0" err="1"/>
              <a:t>разів</a:t>
            </a:r>
            <a:r>
              <a:rPr lang="ru-RU" sz="1400" dirty="0"/>
              <a:t>. </a:t>
            </a:r>
            <a:r>
              <a:rPr lang="ru-RU" sz="1400" dirty="0" err="1"/>
              <a:t>Термін</a:t>
            </a:r>
            <a:r>
              <a:rPr lang="ru-RU" sz="1400" dirty="0"/>
              <a:t> </a:t>
            </a:r>
            <a:r>
              <a:rPr lang="ru-RU" sz="1400" dirty="0" err="1"/>
              <a:t>зберігання</a:t>
            </a:r>
            <a:r>
              <a:rPr lang="ru-RU" sz="1400" dirty="0"/>
              <a:t> </a:t>
            </a:r>
            <a:r>
              <a:rPr lang="ru-RU" sz="1400" dirty="0" err="1"/>
              <a:t>класних</a:t>
            </a:r>
            <a:r>
              <a:rPr lang="ru-RU" sz="1400" dirty="0"/>
              <a:t> </a:t>
            </a:r>
            <a:r>
              <a:rPr lang="ru-RU" sz="1400" dirty="0" err="1"/>
              <a:t>журналів</a:t>
            </a:r>
            <a:r>
              <a:rPr lang="ru-RU" sz="1400" dirty="0"/>
              <a:t> в </a:t>
            </a:r>
            <a:r>
              <a:rPr lang="ru-RU" sz="1400" dirty="0" err="1"/>
              <a:t>архіві</a:t>
            </a:r>
            <a:r>
              <a:rPr lang="ru-RU" sz="1400" dirty="0"/>
              <a:t> – 5 </a:t>
            </a:r>
            <a:r>
              <a:rPr lang="ru-RU" sz="1400" dirty="0" err="1"/>
              <a:t>років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388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EDC6013-B5AA-411D-94BD-A4510A3117CC}"/>
              </a:ext>
            </a:extLst>
          </p:cNvPr>
          <p:cNvGrpSpPr>
            <a:grpSpLocks noChangeAspect="1"/>
          </p:cNvGrpSpPr>
          <p:nvPr/>
        </p:nvGrpSpPr>
        <p:grpSpPr>
          <a:xfrm>
            <a:off x="4205407" y="1094789"/>
            <a:ext cx="4638098" cy="4736592"/>
            <a:chOff x="6900863" y="5540375"/>
            <a:chExt cx="822325" cy="839788"/>
          </a:xfrm>
        </p:grpSpPr>
        <p:sp>
          <p:nvSpPr>
            <p:cNvPr id="5" name="Freeform 173">
              <a:extLst>
                <a:ext uri="{FF2B5EF4-FFF2-40B4-BE49-F238E27FC236}">
                  <a16:creationId xmlns:a16="http://schemas.microsoft.com/office/drawing/2014/main" id="{83CFEBD9-46EA-4715-BCD9-1D50053A6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8376" y="5583238"/>
              <a:ext cx="344488" cy="273050"/>
            </a:xfrm>
            <a:custGeom>
              <a:avLst/>
              <a:gdLst>
                <a:gd name="T0" fmla="*/ 887 w 1370"/>
                <a:gd name="T1" fmla="*/ 1087 h 1087"/>
                <a:gd name="T2" fmla="*/ 877 w 1370"/>
                <a:gd name="T3" fmla="*/ 1018 h 1087"/>
                <a:gd name="T4" fmla="*/ 872 w 1370"/>
                <a:gd name="T5" fmla="*/ 981 h 1087"/>
                <a:gd name="T6" fmla="*/ 869 w 1370"/>
                <a:gd name="T7" fmla="*/ 961 h 1087"/>
                <a:gd name="T8" fmla="*/ 866 w 1370"/>
                <a:gd name="T9" fmla="*/ 943 h 1087"/>
                <a:gd name="T10" fmla="*/ 850 w 1370"/>
                <a:gd name="T11" fmla="*/ 866 h 1087"/>
                <a:gd name="T12" fmla="*/ 820 w 1370"/>
                <a:gd name="T13" fmla="*/ 766 h 1087"/>
                <a:gd name="T14" fmla="*/ 775 w 1370"/>
                <a:gd name="T15" fmla="*/ 656 h 1087"/>
                <a:gd name="T16" fmla="*/ 713 w 1370"/>
                <a:gd name="T17" fmla="*/ 541 h 1087"/>
                <a:gd name="T18" fmla="*/ 634 w 1370"/>
                <a:gd name="T19" fmla="*/ 430 h 1087"/>
                <a:gd name="T20" fmla="*/ 589 w 1370"/>
                <a:gd name="T21" fmla="*/ 377 h 1087"/>
                <a:gd name="T22" fmla="*/ 542 w 1370"/>
                <a:gd name="T23" fmla="*/ 326 h 1087"/>
                <a:gd name="T24" fmla="*/ 491 w 1370"/>
                <a:gd name="T25" fmla="*/ 278 h 1087"/>
                <a:gd name="T26" fmla="*/ 466 w 1370"/>
                <a:gd name="T27" fmla="*/ 255 h 1087"/>
                <a:gd name="T28" fmla="*/ 465 w 1370"/>
                <a:gd name="T29" fmla="*/ 253 h 1087"/>
                <a:gd name="T30" fmla="*/ 468 w 1370"/>
                <a:gd name="T31" fmla="*/ 255 h 1087"/>
                <a:gd name="T32" fmla="*/ 467 w 1370"/>
                <a:gd name="T33" fmla="*/ 255 h 1087"/>
                <a:gd name="T34" fmla="*/ 467 w 1370"/>
                <a:gd name="T35" fmla="*/ 254 h 1087"/>
                <a:gd name="T36" fmla="*/ 463 w 1370"/>
                <a:gd name="T37" fmla="*/ 251 h 1087"/>
                <a:gd name="T38" fmla="*/ 456 w 1370"/>
                <a:gd name="T39" fmla="*/ 246 h 1087"/>
                <a:gd name="T40" fmla="*/ 441 w 1370"/>
                <a:gd name="T41" fmla="*/ 235 h 1087"/>
                <a:gd name="T42" fmla="*/ 385 w 1370"/>
                <a:gd name="T43" fmla="*/ 193 h 1087"/>
                <a:gd name="T44" fmla="*/ 358 w 1370"/>
                <a:gd name="T45" fmla="*/ 173 h 1087"/>
                <a:gd name="T46" fmla="*/ 332 w 1370"/>
                <a:gd name="T47" fmla="*/ 156 h 1087"/>
                <a:gd name="T48" fmla="*/ 232 w 1370"/>
                <a:gd name="T49" fmla="*/ 97 h 1087"/>
                <a:gd name="T50" fmla="*/ 140 w 1370"/>
                <a:gd name="T51" fmla="*/ 52 h 1087"/>
                <a:gd name="T52" fmla="*/ 66 w 1370"/>
                <a:gd name="T53" fmla="*/ 23 h 1087"/>
                <a:gd name="T54" fmla="*/ 0 w 1370"/>
                <a:gd name="T55" fmla="*/ 0 h 1087"/>
                <a:gd name="T56" fmla="*/ 70 w 1370"/>
                <a:gd name="T57" fmla="*/ 2 h 1087"/>
                <a:gd name="T58" fmla="*/ 152 w 1370"/>
                <a:gd name="T59" fmla="*/ 6 h 1087"/>
                <a:gd name="T60" fmla="*/ 257 w 1370"/>
                <a:gd name="T61" fmla="*/ 21 h 1087"/>
                <a:gd name="T62" fmla="*/ 383 w 1370"/>
                <a:gd name="T63" fmla="*/ 50 h 1087"/>
                <a:gd name="T64" fmla="*/ 418 w 1370"/>
                <a:gd name="T65" fmla="*/ 59 h 1087"/>
                <a:gd name="T66" fmla="*/ 450 w 1370"/>
                <a:gd name="T67" fmla="*/ 70 h 1087"/>
                <a:gd name="T68" fmla="*/ 516 w 1370"/>
                <a:gd name="T69" fmla="*/ 94 h 1087"/>
                <a:gd name="T70" fmla="*/ 533 w 1370"/>
                <a:gd name="T71" fmla="*/ 100 h 1087"/>
                <a:gd name="T72" fmla="*/ 542 w 1370"/>
                <a:gd name="T73" fmla="*/ 103 h 1087"/>
                <a:gd name="T74" fmla="*/ 546 w 1370"/>
                <a:gd name="T75" fmla="*/ 105 h 1087"/>
                <a:gd name="T76" fmla="*/ 547 w 1370"/>
                <a:gd name="T77" fmla="*/ 105 h 1087"/>
                <a:gd name="T78" fmla="*/ 548 w 1370"/>
                <a:gd name="T79" fmla="*/ 105 h 1087"/>
                <a:gd name="T80" fmla="*/ 552 w 1370"/>
                <a:gd name="T81" fmla="*/ 107 h 1087"/>
                <a:gd name="T82" fmla="*/ 554 w 1370"/>
                <a:gd name="T83" fmla="*/ 108 h 1087"/>
                <a:gd name="T84" fmla="*/ 589 w 1370"/>
                <a:gd name="T85" fmla="*/ 125 h 1087"/>
                <a:gd name="T86" fmla="*/ 661 w 1370"/>
                <a:gd name="T87" fmla="*/ 159 h 1087"/>
                <a:gd name="T88" fmla="*/ 732 w 1370"/>
                <a:gd name="T89" fmla="*/ 199 h 1087"/>
                <a:gd name="T90" fmla="*/ 803 w 1370"/>
                <a:gd name="T91" fmla="*/ 242 h 1087"/>
                <a:gd name="T92" fmla="*/ 937 w 1370"/>
                <a:gd name="T93" fmla="*/ 342 h 1087"/>
                <a:gd name="T94" fmla="*/ 1056 w 1370"/>
                <a:gd name="T95" fmla="*/ 455 h 1087"/>
                <a:gd name="T96" fmla="*/ 1157 w 1370"/>
                <a:gd name="T97" fmla="*/ 574 h 1087"/>
                <a:gd name="T98" fmla="*/ 1239 w 1370"/>
                <a:gd name="T99" fmla="*/ 690 h 1087"/>
                <a:gd name="T100" fmla="*/ 1302 w 1370"/>
                <a:gd name="T101" fmla="*/ 802 h 1087"/>
                <a:gd name="T102" fmla="*/ 1314 w 1370"/>
                <a:gd name="T103" fmla="*/ 826 h 1087"/>
                <a:gd name="T104" fmla="*/ 1323 w 1370"/>
                <a:gd name="T105" fmla="*/ 845 h 1087"/>
                <a:gd name="T106" fmla="*/ 1339 w 1370"/>
                <a:gd name="T107" fmla="*/ 878 h 1087"/>
                <a:gd name="T108" fmla="*/ 1370 w 1370"/>
                <a:gd name="T109" fmla="*/ 941 h 1087"/>
                <a:gd name="T110" fmla="*/ 887 w 1370"/>
                <a:gd name="T111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0" h="1087">
                  <a:moveTo>
                    <a:pt x="887" y="1087"/>
                  </a:moveTo>
                  <a:cubicBezTo>
                    <a:pt x="887" y="1087"/>
                    <a:pt x="883" y="1062"/>
                    <a:pt x="877" y="1018"/>
                  </a:cubicBezTo>
                  <a:cubicBezTo>
                    <a:pt x="876" y="1007"/>
                    <a:pt x="874" y="995"/>
                    <a:pt x="872" y="981"/>
                  </a:cubicBezTo>
                  <a:cubicBezTo>
                    <a:pt x="871" y="975"/>
                    <a:pt x="870" y="968"/>
                    <a:pt x="869" y="961"/>
                  </a:cubicBezTo>
                  <a:cubicBezTo>
                    <a:pt x="868" y="953"/>
                    <a:pt x="867" y="950"/>
                    <a:pt x="866" y="943"/>
                  </a:cubicBezTo>
                  <a:cubicBezTo>
                    <a:pt x="861" y="921"/>
                    <a:pt x="856" y="895"/>
                    <a:pt x="850" y="866"/>
                  </a:cubicBezTo>
                  <a:cubicBezTo>
                    <a:pt x="843" y="836"/>
                    <a:pt x="831" y="802"/>
                    <a:pt x="820" y="766"/>
                  </a:cubicBezTo>
                  <a:cubicBezTo>
                    <a:pt x="808" y="730"/>
                    <a:pt x="790" y="695"/>
                    <a:pt x="775" y="656"/>
                  </a:cubicBezTo>
                  <a:cubicBezTo>
                    <a:pt x="757" y="618"/>
                    <a:pt x="734" y="581"/>
                    <a:pt x="713" y="541"/>
                  </a:cubicBezTo>
                  <a:cubicBezTo>
                    <a:pt x="688" y="505"/>
                    <a:pt x="663" y="466"/>
                    <a:pt x="634" y="430"/>
                  </a:cubicBezTo>
                  <a:lnTo>
                    <a:pt x="589" y="377"/>
                  </a:lnTo>
                  <a:cubicBezTo>
                    <a:pt x="574" y="359"/>
                    <a:pt x="559" y="341"/>
                    <a:pt x="542" y="326"/>
                  </a:cubicBezTo>
                  <a:cubicBezTo>
                    <a:pt x="525" y="310"/>
                    <a:pt x="508" y="294"/>
                    <a:pt x="491" y="278"/>
                  </a:cubicBezTo>
                  <a:lnTo>
                    <a:pt x="466" y="255"/>
                  </a:lnTo>
                  <a:lnTo>
                    <a:pt x="465" y="253"/>
                  </a:lnTo>
                  <a:cubicBezTo>
                    <a:pt x="472" y="257"/>
                    <a:pt x="466" y="254"/>
                    <a:pt x="468" y="255"/>
                  </a:cubicBezTo>
                  <a:lnTo>
                    <a:pt x="467" y="255"/>
                  </a:lnTo>
                  <a:lnTo>
                    <a:pt x="467" y="254"/>
                  </a:lnTo>
                  <a:lnTo>
                    <a:pt x="463" y="251"/>
                  </a:lnTo>
                  <a:lnTo>
                    <a:pt x="456" y="246"/>
                  </a:lnTo>
                  <a:lnTo>
                    <a:pt x="441" y="235"/>
                  </a:lnTo>
                  <a:cubicBezTo>
                    <a:pt x="422" y="221"/>
                    <a:pt x="404" y="207"/>
                    <a:pt x="385" y="193"/>
                  </a:cubicBezTo>
                  <a:cubicBezTo>
                    <a:pt x="376" y="186"/>
                    <a:pt x="367" y="179"/>
                    <a:pt x="358" y="173"/>
                  </a:cubicBezTo>
                  <a:cubicBezTo>
                    <a:pt x="349" y="167"/>
                    <a:pt x="341" y="162"/>
                    <a:pt x="332" y="156"/>
                  </a:cubicBezTo>
                  <a:cubicBezTo>
                    <a:pt x="297" y="136"/>
                    <a:pt x="265" y="113"/>
                    <a:pt x="232" y="97"/>
                  </a:cubicBezTo>
                  <a:cubicBezTo>
                    <a:pt x="198" y="79"/>
                    <a:pt x="167" y="65"/>
                    <a:pt x="140" y="52"/>
                  </a:cubicBezTo>
                  <a:cubicBezTo>
                    <a:pt x="112" y="38"/>
                    <a:pt x="87" y="31"/>
                    <a:pt x="66" y="23"/>
                  </a:cubicBezTo>
                  <a:cubicBezTo>
                    <a:pt x="24" y="8"/>
                    <a:pt x="0" y="0"/>
                    <a:pt x="0" y="0"/>
                  </a:cubicBezTo>
                  <a:cubicBezTo>
                    <a:pt x="0" y="0"/>
                    <a:pt x="26" y="1"/>
                    <a:pt x="70" y="2"/>
                  </a:cubicBezTo>
                  <a:cubicBezTo>
                    <a:pt x="93" y="3"/>
                    <a:pt x="120" y="2"/>
                    <a:pt x="152" y="6"/>
                  </a:cubicBezTo>
                  <a:cubicBezTo>
                    <a:pt x="183" y="11"/>
                    <a:pt x="218" y="16"/>
                    <a:pt x="257" y="21"/>
                  </a:cubicBezTo>
                  <a:cubicBezTo>
                    <a:pt x="296" y="27"/>
                    <a:pt x="338" y="39"/>
                    <a:pt x="383" y="50"/>
                  </a:cubicBezTo>
                  <a:cubicBezTo>
                    <a:pt x="394" y="53"/>
                    <a:pt x="406" y="56"/>
                    <a:pt x="418" y="59"/>
                  </a:cubicBezTo>
                  <a:cubicBezTo>
                    <a:pt x="428" y="63"/>
                    <a:pt x="439" y="67"/>
                    <a:pt x="450" y="70"/>
                  </a:cubicBezTo>
                  <a:cubicBezTo>
                    <a:pt x="472" y="78"/>
                    <a:pt x="494" y="86"/>
                    <a:pt x="516" y="94"/>
                  </a:cubicBezTo>
                  <a:lnTo>
                    <a:pt x="533" y="100"/>
                  </a:lnTo>
                  <a:lnTo>
                    <a:pt x="542" y="103"/>
                  </a:lnTo>
                  <a:lnTo>
                    <a:pt x="546" y="105"/>
                  </a:lnTo>
                  <a:lnTo>
                    <a:pt x="547" y="105"/>
                  </a:lnTo>
                  <a:lnTo>
                    <a:pt x="548" y="105"/>
                  </a:lnTo>
                  <a:cubicBezTo>
                    <a:pt x="549" y="106"/>
                    <a:pt x="544" y="103"/>
                    <a:pt x="552" y="107"/>
                  </a:cubicBezTo>
                  <a:lnTo>
                    <a:pt x="554" y="108"/>
                  </a:lnTo>
                  <a:cubicBezTo>
                    <a:pt x="566" y="114"/>
                    <a:pt x="577" y="119"/>
                    <a:pt x="589" y="125"/>
                  </a:cubicBezTo>
                  <a:cubicBezTo>
                    <a:pt x="613" y="136"/>
                    <a:pt x="637" y="148"/>
                    <a:pt x="661" y="159"/>
                  </a:cubicBezTo>
                  <a:cubicBezTo>
                    <a:pt x="686" y="170"/>
                    <a:pt x="708" y="185"/>
                    <a:pt x="732" y="199"/>
                  </a:cubicBezTo>
                  <a:cubicBezTo>
                    <a:pt x="755" y="213"/>
                    <a:pt x="779" y="228"/>
                    <a:pt x="803" y="242"/>
                  </a:cubicBezTo>
                  <a:cubicBezTo>
                    <a:pt x="848" y="273"/>
                    <a:pt x="893" y="308"/>
                    <a:pt x="937" y="342"/>
                  </a:cubicBezTo>
                  <a:cubicBezTo>
                    <a:pt x="977" y="380"/>
                    <a:pt x="1019" y="416"/>
                    <a:pt x="1056" y="455"/>
                  </a:cubicBezTo>
                  <a:cubicBezTo>
                    <a:pt x="1091" y="496"/>
                    <a:pt x="1127" y="534"/>
                    <a:pt x="1157" y="574"/>
                  </a:cubicBezTo>
                  <a:cubicBezTo>
                    <a:pt x="1186" y="614"/>
                    <a:pt x="1214" y="651"/>
                    <a:pt x="1239" y="690"/>
                  </a:cubicBezTo>
                  <a:cubicBezTo>
                    <a:pt x="1262" y="730"/>
                    <a:pt x="1283" y="768"/>
                    <a:pt x="1302" y="802"/>
                  </a:cubicBezTo>
                  <a:cubicBezTo>
                    <a:pt x="1306" y="810"/>
                    <a:pt x="1311" y="820"/>
                    <a:pt x="1314" y="826"/>
                  </a:cubicBezTo>
                  <a:cubicBezTo>
                    <a:pt x="1317" y="833"/>
                    <a:pt x="1320" y="839"/>
                    <a:pt x="1323" y="845"/>
                  </a:cubicBezTo>
                  <a:cubicBezTo>
                    <a:pt x="1329" y="857"/>
                    <a:pt x="1335" y="868"/>
                    <a:pt x="1339" y="878"/>
                  </a:cubicBezTo>
                  <a:cubicBezTo>
                    <a:pt x="1359" y="918"/>
                    <a:pt x="1370" y="941"/>
                    <a:pt x="1370" y="941"/>
                  </a:cubicBezTo>
                  <a:lnTo>
                    <a:pt x="887" y="1087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74">
              <a:extLst>
                <a:ext uri="{FF2B5EF4-FFF2-40B4-BE49-F238E27FC236}">
                  <a16:creationId xmlns:a16="http://schemas.microsoft.com/office/drawing/2014/main" id="{271A500A-7E3B-4BAF-AA6A-8F272715B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2838" y="5797550"/>
              <a:ext cx="260350" cy="228600"/>
            </a:xfrm>
            <a:custGeom>
              <a:avLst/>
              <a:gdLst>
                <a:gd name="T0" fmla="*/ 164 w 164"/>
                <a:gd name="T1" fmla="*/ 0 h 144"/>
                <a:gd name="T2" fmla="*/ 84 w 164"/>
                <a:gd name="T3" fmla="*/ 144 h 144"/>
                <a:gd name="T4" fmla="*/ 0 w 164"/>
                <a:gd name="T5" fmla="*/ 2 h 144"/>
                <a:gd name="T6" fmla="*/ 164 w 164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144">
                  <a:moveTo>
                    <a:pt x="164" y="0"/>
                  </a:moveTo>
                  <a:lnTo>
                    <a:pt x="84" y="144"/>
                  </a:lnTo>
                  <a:lnTo>
                    <a:pt x="0" y="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75">
              <a:extLst>
                <a:ext uri="{FF2B5EF4-FFF2-40B4-BE49-F238E27FC236}">
                  <a16:creationId xmlns:a16="http://schemas.microsoft.com/office/drawing/2014/main" id="{B2FAD613-3662-4435-A966-37A997119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8676" y="6096000"/>
              <a:ext cx="384175" cy="222250"/>
            </a:xfrm>
            <a:custGeom>
              <a:avLst/>
              <a:gdLst>
                <a:gd name="T0" fmla="*/ 99 w 1529"/>
                <a:gd name="T1" fmla="*/ 372 h 883"/>
                <a:gd name="T2" fmla="*/ 170 w 1529"/>
                <a:gd name="T3" fmla="*/ 397 h 883"/>
                <a:gd name="T4" fmla="*/ 205 w 1529"/>
                <a:gd name="T5" fmla="*/ 410 h 883"/>
                <a:gd name="T6" fmla="*/ 238 w 1529"/>
                <a:gd name="T7" fmla="*/ 420 h 883"/>
                <a:gd name="T8" fmla="*/ 275 w 1529"/>
                <a:gd name="T9" fmla="*/ 432 h 883"/>
                <a:gd name="T10" fmla="*/ 323 w 1529"/>
                <a:gd name="T11" fmla="*/ 443 h 883"/>
                <a:gd name="T12" fmla="*/ 376 w 1529"/>
                <a:gd name="T13" fmla="*/ 453 h 883"/>
                <a:gd name="T14" fmla="*/ 433 w 1529"/>
                <a:gd name="T15" fmla="*/ 461 h 883"/>
                <a:gd name="T16" fmla="*/ 494 w 1529"/>
                <a:gd name="T17" fmla="*/ 466 h 883"/>
                <a:gd name="T18" fmla="*/ 560 w 1529"/>
                <a:gd name="T19" fmla="*/ 469 h 883"/>
                <a:gd name="T20" fmla="*/ 698 w 1529"/>
                <a:gd name="T21" fmla="*/ 460 h 883"/>
                <a:gd name="T22" fmla="*/ 770 w 1529"/>
                <a:gd name="T23" fmla="*/ 450 h 883"/>
                <a:gd name="T24" fmla="*/ 842 w 1529"/>
                <a:gd name="T25" fmla="*/ 436 h 883"/>
                <a:gd name="T26" fmla="*/ 913 w 1529"/>
                <a:gd name="T27" fmla="*/ 416 h 883"/>
                <a:gd name="T28" fmla="*/ 983 w 1529"/>
                <a:gd name="T29" fmla="*/ 392 h 883"/>
                <a:gd name="T30" fmla="*/ 1018 w 1529"/>
                <a:gd name="T31" fmla="*/ 380 h 883"/>
                <a:gd name="T32" fmla="*/ 1051 w 1529"/>
                <a:gd name="T33" fmla="*/ 365 h 883"/>
                <a:gd name="T34" fmla="*/ 1117 w 1529"/>
                <a:gd name="T35" fmla="*/ 334 h 883"/>
                <a:gd name="T36" fmla="*/ 1237 w 1529"/>
                <a:gd name="T37" fmla="*/ 264 h 883"/>
                <a:gd name="T38" fmla="*/ 1291 w 1529"/>
                <a:gd name="T39" fmla="*/ 227 h 883"/>
                <a:gd name="T40" fmla="*/ 1339 w 1529"/>
                <a:gd name="T41" fmla="*/ 189 h 883"/>
                <a:gd name="T42" fmla="*/ 1420 w 1529"/>
                <a:gd name="T43" fmla="*/ 117 h 883"/>
                <a:gd name="T44" fmla="*/ 1453 w 1529"/>
                <a:gd name="T45" fmla="*/ 86 h 883"/>
                <a:gd name="T46" fmla="*/ 1479 w 1529"/>
                <a:gd name="T47" fmla="*/ 57 h 883"/>
                <a:gd name="T48" fmla="*/ 1529 w 1529"/>
                <a:gd name="T49" fmla="*/ 0 h 883"/>
                <a:gd name="T50" fmla="*/ 1497 w 1529"/>
                <a:gd name="T51" fmla="*/ 69 h 883"/>
                <a:gd name="T52" fmla="*/ 1481 w 1529"/>
                <a:gd name="T53" fmla="*/ 105 h 883"/>
                <a:gd name="T54" fmla="*/ 1458 w 1529"/>
                <a:gd name="T55" fmla="*/ 146 h 883"/>
                <a:gd name="T56" fmla="*/ 1398 w 1529"/>
                <a:gd name="T57" fmla="*/ 243 h 883"/>
                <a:gd name="T58" fmla="*/ 1361 w 1529"/>
                <a:gd name="T59" fmla="*/ 297 h 883"/>
                <a:gd name="T60" fmla="*/ 1317 w 1529"/>
                <a:gd name="T61" fmla="*/ 352 h 883"/>
                <a:gd name="T62" fmla="*/ 1213 w 1529"/>
                <a:gd name="T63" fmla="*/ 466 h 883"/>
                <a:gd name="T64" fmla="*/ 1152 w 1529"/>
                <a:gd name="T65" fmla="*/ 521 h 883"/>
                <a:gd name="T66" fmla="*/ 1121 w 1529"/>
                <a:gd name="T67" fmla="*/ 549 h 883"/>
                <a:gd name="T68" fmla="*/ 1087 w 1529"/>
                <a:gd name="T69" fmla="*/ 574 h 883"/>
                <a:gd name="T70" fmla="*/ 1016 w 1529"/>
                <a:gd name="T71" fmla="*/ 626 h 883"/>
                <a:gd name="T72" fmla="*/ 942 w 1529"/>
                <a:gd name="T73" fmla="*/ 673 h 883"/>
                <a:gd name="T74" fmla="*/ 863 w 1529"/>
                <a:gd name="T75" fmla="*/ 716 h 883"/>
                <a:gd name="T76" fmla="*/ 783 w 1529"/>
                <a:gd name="T77" fmla="*/ 754 h 883"/>
                <a:gd name="T78" fmla="*/ 618 w 1529"/>
                <a:gd name="T79" fmla="*/ 816 h 883"/>
                <a:gd name="T80" fmla="*/ 537 w 1529"/>
                <a:gd name="T81" fmla="*/ 838 h 883"/>
                <a:gd name="T82" fmla="*/ 457 w 1529"/>
                <a:gd name="T83" fmla="*/ 856 h 883"/>
                <a:gd name="T84" fmla="*/ 380 w 1529"/>
                <a:gd name="T85" fmla="*/ 869 h 883"/>
                <a:gd name="T86" fmla="*/ 308 w 1529"/>
                <a:gd name="T87" fmla="*/ 877 h 883"/>
                <a:gd name="T88" fmla="*/ 240 w 1529"/>
                <a:gd name="T89" fmla="*/ 882 h 883"/>
                <a:gd name="T90" fmla="*/ 174 w 1529"/>
                <a:gd name="T91" fmla="*/ 883 h 883"/>
                <a:gd name="T92" fmla="*/ 115 w 1529"/>
                <a:gd name="T93" fmla="*/ 882 h 883"/>
                <a:gd name="T94" fmla="*/ 75 w 1529"/>
                <a:gd name="T95" fmla="*/ 881 h 883"/>
                <a:gd name="T96" fmla="*/ 0 w 1529"/>
                <a:gd name="T97" fmla="*/ 877 h 883"/>
                <a:gd name="T98" fmla="*/ 99 w 1529"/>
                <a:gd name="T99" fmla="*/ 37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9" h="883">
                  <a:moveTo>
                    <a:pt x="99" y="372"/>
                  </a:moveTo>
                  <a:cubicBezTo>
                    <a:pt x="99" y="372"/>
                    <a:pt x="125" y="381"/>
                    <a:pt x="170" y="397"/>
                  </a:cubicBezTo>
                  <a:cubicBezTo>
                    <a:pt x="180" y="401"/>
                    <a:pt x="192" y="405"/>
                    <a:pt x="205" y="410"/>
                  </a:cubicBezTo>
                  <a:cubicBezTo>
                    <a:pt x="215" y="413"/>
                    <a:pt x="226" y="416"/>
                    <a:pt x="238" y="420"/>
                  </a:cubicBezTo>
                  <a:cubicBezTo>
                    <a:pt x="250" y="424"/>
                    <a:pt x="262" y="428"/>
                    <a:pt x="275" y="432"/>
                  </a:cubicBezTo>
                  <a:cubicBezTo>
                    <a:pt x="290" y="436"/>
                    <a:pt x="306" y="439"/>
                    <a:pt x="323" y="443"/>
                  </a:cubicBezTo>
                  <a:cubicBezTo>
                    <a:pt x="340" y="446"/>
                    <a:pt x="357" y="451"/>
                    <a:pt x="376" y="453"/>
                  </a:cubicBezTo>
                  <a:cubicBezTo>
                    <a:pt x="394" y="456"/>
                    <a:pt x="413" y="458"/>
                    <a:pt x="433" y="461"/>
                  </a:cubicBezTo>
                  <a:cubicBezTo>
                    <a:pt x="453" y="464"/>
                    <a:pt x="473" y="465"/>
                    <a:pt x="494" y="466"/>
                  </a:cubicBezTo>
                  <a:cubicBezTo>
                    <a:pt x="515" y="467"/>
                    <a:pt x="537" y="469"/>
                    <a:pt x="560" y="469"/>
                  </a:cubicBezTo>
                  <a:cubicBezTo>
                    <a:pt x="604" y="467"/>
                    <a:pt x="651" y="467"/>
                    <a:pt x="698" y="460"/>
                  </a:cubicBezTo>
                  <a:cubicBezTo>
                    <a:pt x="722" y="458"/>
                    <a:pt x="746" y="456"/>
                    <a:pt x="770" y="450"/>
                  </a:cubicBezTo>
                  <a:cubicBezTo>
                    <a:pt x="793" y="445"/>
                    <a:pt x="818" y="442"/>
                    <a:pt x="842" y="436"/>
                  </a:cubicBezTo>
                  <a:cubicBezTo>
                    <a:pt x="866" y="429"/>
                    <a:pt x="889" y="423"/>
                    <a:pt x="913" y="416"/>
                  </a:cubicBezTo>
                  <a:cubicBezTo>
                    <a:pt x="937" y="410"/>
                    <a:pt x="960" y="400"/>
                    <a:pt x="983" y="392"/>
                  </a:cubicBezTo>
                  <a:lnTo>
                    <a:pt x="1018" y="380"/>
                  </a:lnTo>
                  <a:cubicBezTo>
                    <a:pt x="1029" y="375"/>
                    <a:pt x="1040" y="370"/>
                    <a:pt x="1051" y="365"/>
                  </a:cubicBezTo>
                  <a:cubicBezTo>
                    <a:pt x="1073" y="355"/>
                    <a:pt x="1096" y="345"/>
                    <a:pt x="1117" y="334"/>
                  </a:cubicBezTo>
                  <a:cubicBezTo>
                    <a:pt x="1158" y="311"/>
                    <a:pt x="1201" y="290"/>
                    <a:pt x="1237" y="264"/>
                  </a:cubicBezTo>
                  <a:cubicBezTo>
                    <a:pt x="1255" y="251"/>
                    <a:pt x="1274" y="239"/>
                    <a:pt x="1291" y="227"/>
                  </a:cubicBezTo>
                  <a:cubicBezTo>
                    <a:pt x="1308" y="214"/>
                    <a:pt x="1324" y="201"/>
                    <a:pt x="1339" y="189"/>
                  </a:cubicBezTo>
                  <a:cubicBezTo>
                    <a:pt x="1371" y="165"/>
                    <a:pt x="1396" y="140"/>
                    <a:pt x="1420" y="117"/>
                  </a:cubicBezTo>
                  <a:cubicBezTo>
                    <a:pt x="1432" y="106"/>
                    <a:pt x="1443" y="95"/>
                    <a:pt x="1453" y="86"/>
                  </a:cubicBezTo>
                  <a:cubicBezTo>
                    <a:pt x="1463" y="75"/>
                    <a:pt x="1471" y="66"/>
                    <a:pt x="1479" y="57"/>
                  </a:cubicBezTo>
                  <a:cubicBezTo>
                    <a:pt x="1511" y="22"/>
                    <a:pt x="1529" y="0"/>
                    <a:pt x="1529" y="0"/>
                  </a:cubicBezTo>
                  <a:cubicBezTo>
                    <a:pt x="1529" y="0"/>
                    <a:pt x="1517" y="26"/>
                    <a:pt x="1497" y="69"/>
                  </a:cubicBezTo>
                  <a:cubicBezTo>
                    <a:pt x="1492" y="80"/>
                    <a:pt x="1487" y="92"/>
                    <a:pt x="1481" y="105"/>
                  </a:cubicBezTo>
                  <a:cubicBezTo>
                    <a:pt x="1474" y="118"/>
                    <a:pt x="1466" y="132"/>
                    <a:pt x="1458" y="146"/>
                  </a:cubicBezTo>
                  <a:cubicBezTo>
                    <a:pt x="1441" y="175"/>
                    <a:pt x="1423" y="209"/>
                    <a:pt x="1398" y="243"/>
                  </a:cubicBezTo>
                  <a:cubicBezTo>
                    <a:pt x="1387" y="260"/>
                    <a:pt x="1374" y="278"/>
                    <a:pt x="1361" y="297"/>
                  </a:cubicBezTo>
                  <a:cubicBezTo>
                    <a:pt x="1347" y="315"/>
                    <a:pt x="1332" y="333"/>
                    <a:pt x="1317" y="352"/>
                  </a:cubicBezTo>
                  <a:cubicBezTo>
                    <a:pt x="1288" y="391"/>
                    <a:pt x="1251" y="426"/>
                    <a:pt x="1213" y="466"/>
                  </a:cubicBezTo>
                  <a:cubicBezTo>
                    <a:pt x="1194" y="484"/>
                    <a:pt x="1173" y="502"/>
                    <a:pt x="1152" y="521"/>
                  </a:cubicBezTo>
                  <a:cubicBezTo>
                    <a:pt x="1142" y="530"/>
                    <a:pt x="1131" y="540"/>
                    <a:pt x="1121" y="549"/>
                  </a:cubicBezTo>
                  <a:lnTo>
                    <a:pt x="1087" y="574"/>
                  </a:lnTo>
                  <a:cubicBezTo>
                    <a:pt x="1063" y="591"/>
                    <a:pt x="1041" y="610"/>
                    <a:pt x="1016" y="626"/>
                  </a:cubicBezTo>
                  <a:cubicBezTo>
                    <a:pt x="991" y="641"/>
                    <a:pt x="966" y="657"/>
                    <a:pt x="942" y="673"/>
                  </a:cubicBezTo>
                  <a:cubicBezTo>
                    <a:pt x="916" y="688"/>
                    <a:pt x="890" y="701"/>
                    <a:pt x="863" y="716"/>
                  </a:cubicBezTo>
                  <a:cubicBezTo>
                    <a:pt x="837" y="730"/>
                    <a:pt x="810" y="742"/>
                    <a:pt x="783" y="754"/>
                  </a:cubicBezTo>
                  <a:cubicBezTo>
                    <a:pt x="729" y="779"/>
                    <a:pt x="674" y="797"/>
                    <a:pt x="618" y="816"/>
                  </a:cubicBezTo>
                  <a:cubicBezTo>
                    <a:pt x="591" y="825"/>
                    <a:pt x="563" y="830"/>
                    <a:pt x="537" y="838"/>
                  </a:cubicBezTo>
                  <a:cubicBezTo>
                    <a:pt x="510" y="845"/>
                    <a:pt x="483" y="852"/>
                    <a:pt x="457" y="856"/>
                  </a:cubicBezTo>
                  <a:cubicBezTo>
                    <a:pt x="431" y="860"/>
                    <a:pt x="405" y="865"/>
                    <a:pt x="380" y="869"/>
                  </a:cubicBezTo>
                  <a:cubicBezTo>
                    <a:pt x="355" y="873"/>
                    <a:pt x="331" y="874"/>
                    <a:pt x="308" y="877"/>
                  </a:cubicBezTo>
                  <a:cubicBezTo>
                    <a:pt x="284" y="879"/>
                    <a:pt x="262" y="881"/>
                    <a:pt x="240" y="882"/>
                  </a:cubicBezTo>
                  <a:cubicBezTo>
                    <a:pt x="217" y="883"/>
                    <a:pt x="195" y="883"/>
                    <a:pt x="174" y="883"/>
                  </a:cubicBezTo>
                  <a:cubicBezTo>
                    <a:pt x="153" y="883"/>
                    <a:pt x="133" y="882"/>
                    <a:pt x="115" y="882"/>
                  </a:cubicBezTo>
                  <a:cubicBezTo>
                    <a:pt x="101" y="882"/>
                    <a:pt x="87" y="881"/>
                    <a:pt x="75" y="881"/>
                  </a:cubicBezTo>
                  <a:cubicBezTo>
                    <a:pt x="27" y="879"/>
                    <a:pt x="0" y="877"/>
                    <a:pt x="0" y="877"/>
                  </a:cubicBezTo>
                  <a:lnTo>
                    <a:pt x="99" y="37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76">
              <a:extLst>
                <a:ext uri="{FF2B5EF4-FFF2-40B4-BE49-F238E27FC236}">
                  <a16:creationId xmlns:a16="http://schemas.microsoft.com/office/drawing/2014/main" id="{54872322-70C8-40D5-AD0C-A36EC1AE5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6146800"/>
              <a:ext cx="260350" cy="233363"/>
            </a:xfrm>
            <a:custGeom>
              <a:avLst/>
              <a:gdLst>
                <a:gd name="T0" fmla="*/ 90 w 164"/>
                <a:gd name="T1" fmla="*/ 147 h 147"/>
                <a:gd name="T2" fmla="*/ 0 w 164"/>
                <a:gd name="T3" fmla="*/ 10 h 147"/>
                <a:gd name="T4" fmla="*/ 164 w 164"/>
                <a:gd name="T5" fmla="*/ 0 h 147"/>
                <a:gd name="T6" fmla="*/ 90 w 164"/>
                <a:gd name="T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147">
                  <a:moveTo>
                    <a:pt x="90" y="147"/>
                  </a:moveTo>
                  <a:lnTo>
                    <a:pt x="0" y="10"/>
                  </a:lnTo>
                  <a:lnTo>
                    <a:pt x="164" y="0"/>
                  </a:lnTo>
                  <a:lnTo>
                    <a:pt x="90" y="147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77">
              <a:extLst>
                <a:ext uri="{FF2B5EF4-FFF2-40B4-BE49-F238E27FC236}">
                  <a16:creationId xmlns:a16="http://schemas.microsoft.com/office/drawing/2014/main" id="{7CBD2296-A67E-488E-89F8-A548C6B8D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863" y="5586413"/>
              <a:ext cx="217488" cy="512763"/>
            </a:xfrm>
            <a:custGeom>
              <a:avLst/>
              <a:gdLst>
                <a:gd name="T0" fmla="*/ 862 w 862"/>
                <a:gd name="T1" fmla="*/ 429 h 2040"/>
                <a:gd name="T2" fmla="*/ 785 w 862"/>
                <a:gd name="T3" fmla="*/ 474 h 2040"/>
                <a:gd name="T4" fmla="*/ 744 w 862"/>
                <a:gd name="T5" fmla="*/ 498 h 2040"/>
                <a:gd name="T6" fmla="*/ 710 w 862"/>
                <a:gd name="T7" fmla="*/ 521 h 2040"/>
                <a:gd name="T8" fmla="*/ 671 w 862"/>
                <a:gd name="T9" fmla="*/ 546 h 2040"/>
                <a:gd name="T10" fmla="*/ 650 w 862"/>
                <a:gd name="T11" fmla="*/ 560 h 2040"/>
                <a:gd name="T12" fmla="*/ 628 w 862"/>
                <a:gd name="T13" fmla="*/ 580 h 2040"/>
                <a:gd name="T14" fmla="*/ 580 w 862"/>
                <a:gd name="T15" fmla="*/ 621 h 2040"/>
                <a:gd name="T16" fmla="*/ 554 w 862"/>
                <a:gd name="T17" fmla="*/ 644 h 2040"/>
                <a:gd name="T18" fmla="*/ 531 w 862"/>
                <a:gd name="T19" fmla="*/ 669 h 2040"/>
                <a:gd name="T20" fmla="*/ 481 w 862"/>
                <a:gd name="T21" fmla="*/ 723 h 2040"/>
                <a:gd name="T22" fmla="*/ 474 w 862"/>
                <a:gd name="T23" fmla="*/ 730 h 2040"/>
                <a:gd name="T24" fmla="*/ 471 w 862"/>
                <a:gd name="T25" fmla="*/ 734 h 2040"/>
                <a:gd name="T26" fmla="*/ 470 w 862"/>
                <a:gd name="T27" fmla="*/ 734 h 2040"/>
                <a:gd name="T28" fmla="*/ 473 w 862"/>
                <a:gd name="T29" fmla="*/ 729 h 2040"/>
                <a:gd name="T30" fmla="*/ 473 w 862"/>
                <a:gd name="T31" fmla="*/ 730 h 2040"/>
                <a:gd name="T32" fmla="*/ 471 w 862"/>
                <a:gd name="T33" fmla="*/ 732 h 2040"/>
                <a:gd name="T34" fmla="*/ 458 w 862"/>
                <a:gd name="T35" fmla="*/ 750 h 2040"/>
                <a:gd name="T36" fmla="*/ 431 w 862"/>
                <a:gd name="T37" fmla="*/ 786 h 2040"/>
                <a:gd name="T38" fmla="*/ 418 w 862"/>
                <a:gd name="T39" fmla="*/ 804 h 2040"/>
                <a:gd name="T40" fmla="*/ 407 w 862"/>
                <a:gd name="T41" fmla="*/ 820 h 2040"/>
                <a:gd name="T42" fmla="*/ 386 w 862"/>
                <a:gd name="T43" fmla="*/ 851 h 2040"/>
                <a:gd name="T44" fmla="*/ 344 w 862"/>
                <a:gd name="T45" fmla="*/ 921 h 2040"/>
                <a:gd name="T46" fmla="*/ 272 w 862"/>
                <a:gd name="T47" fmla="*/ 1078 h 2040"/>
                <a:gd name="T48" fmla="*/ 223 w 862"/>
                <a:gd name="T49" fmla="*/ 1247 h 2040"/>
                <a:gd name="T50" fmla="*/ 199 w 862"/>
                <a:gd name="T51" fmla="*/ 1420 h 2040"/>
                <a:gd name="T52" fmla="*/ 198 w 862"/>
                <a:gd name="T53" fmla="*/ 1586 h 2040"/>
                <a:gd name="T54" fmla="*/ 205 w 862"/>
                <a:gd name="T55" fmla="*/ 1663 h 2040"/>
                <a:gd name="T56" fmla="*/ 216 w 862"/>
                <a:gd name="T57" fmla="*/ 1735 h 2040"/>
                <a:gd name="T58" fmla="*/ 245 w 862"/>
                <a:gd name="T59" fmla="*/ 1862 h 2040"/>
                <a:gd name="T60" fmla="*/ 276 w 862"/>
                <a:gd name="T61" fmla="*/ 1958 h 2040"/>
                <a:gd name="T62" fmla="*/ 310 w 862"/>
                <a:gd name="T63" fmla="*/ 2040 h 2040"/>
                <a:gd name="T64" fmla="*/ 255 w 862"/>
                <a:gd name="T65" fmla="*/ 1968 h 2040"/>
                <a:gd name="T66" fmla="*/ 199 w 862"/>
                <a:gd name="T67" fmla="*/ 1881 h 2040"/>
                <a:gd name="T68" fmla="*/ 136 w 862"/>
                <a:gd name="T69" fmla="*/ 1761 h 2040"/>
                <a:gd name="T70" fmla="*/ 104 w 862"/>
                <a:gd name="T71" fmla="*/ 1689 h 2040"/>
                <a:gd name="T72" fmla="*/ 75 w 862"/>
                <a:gd name="T73" fmla="*/ 1610 h 2040"/>
                <a:gd name="T74" fmla="*/ 28 w 862"/>
                <a:gd name="T75" fmla="*/ 1432 h 2040"/>
                <a:gd name="T76" fmla="*/ 3 w 862"/>
                <a:gd name="T77" fmla="*/ 1232 h 2040"/>
                <a:gd name="T78" fmla="*/ 7 w 862"/>
                <a:gd name="T79" fmla="*/ 1022 h 2040"/>
                <a:gd name="T80" fmla="*/ 41 w 862"/>
                <a:gd name="T81" fmla="*/ 811 h 2040"/>
                <a:gd name="T82" fmla="*/ 71 w 862"/>
                <a:gd name="T83" fmla="*/ 706 h 2040"/>
                <a:gd name="T84" fmla="*/ 88 w 862"/>
                <a:gd name="T85" fmla="*/ 654 h 2040"/>
                <a:gd name="T86" fmla="*/ 97 w 862"/>
                <a:gd name="T87" fmla="*/ 628 h 2040"/>
                <a:gd name="T88" fmla="*/ 106 w 862"/>
                <a:gd name="T89" fmla="*/ 607 h 2040"/>
                <a:gd name="T90" fmla="*/ 122 w 862"/>
                <a:gd name="T91" fmla="*/ 565 h 2040"/>
                <a:gd name="T92" fmla="*/ 130 w 862"/>
                <a:gd name="T93" fmla="*/ 544 h 2040"/>
                <a:gd name="T94" fmla="*/ 145 w 862"/>
                <a:gd name="T95" fmla="*/ 516 h 2040"/>
                <a:gd name="T96" fmla="*/ 190 w 862"/>
                <a:gd name="T97" fmla="*/ 429 h 2040"/>
                <a:gd name="T98" fmla="*/ 212 w 862"/>
                <a:gd name="T99" fmla="*/ 387 h 2040"/>
                <a:gd name="T100" fmla="*/ 237 w 862"/>
                <a:gd name="T101" fmla="*/ 348 h 2040"/>
                <a:gd name="T102" fmla="*/ 287 w 862"/>
                <a:gd name="T103" fmla="*/ 275 h 2040"/>
                <a:gd name="T104" fmla="*/ 310 w 862"/>
                <a:gd name="T105" fmla="*/ 241 h 2040"/>
                <a:gd name="T106" fmla="*/ 337 w 862"/>
                <a:gd name="T107" fmla="*/ 208 h 2040"/>
                <a:gd name="T108" fmla="*/ 389 w 862"/>
                <a:gd name="T109" fmla="*/ 147 h 2040"/>
                <a:gd name="T110" fmla="*/ 435 w 862"/>
                <a:gd name="T111" fmla="*/ 96 h 2040"/>
                <a:gd name="T112" fmla="*/ 468 w 862"/>
                <a:gd name="T113" fmla="*/ 63 h 2040"/>
                <a:gd name="T114" fmla="*/ 531 w 862"/>
                <a:gd name="T115" fmla="*/ 0 h 2040"/>
                <a:gd name="T116" fmla="*/ 862 w 862"/>
                <a:gd name="T117" fmla="*/ 429 h 2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2" h="2040">
                  <a:moveTo>
                    <a:pt x="862" y="429"/>
                  </a:moveTo>
                  <a:cubicBezTo>
                    <a:pt x="862" y="429"/>
                    <a:pt x="834" y="446"/>
                    <a:pt x="785" y="474"/>
                  </a:cubicBezTo>
                  <a:cubicBezTo>
                    <a:pt x="772" y="481"/>
                    <a:pt x="759" y="489"/>
                    <a:pt x="744" y="498"/>
                  </a:cubicBezTo>
                  <a:cubicBezTo>
                    <a:pt x="730" y="506"/>
                    <a:pt x="722" y="512"/>
                    <a:pt x="710" y="521"/>
                  </a:cubicBezTo>
                  <a:cubicBezTo>
                    <a:pt x="698" y="529"/>
                    <a:pt x="685" y="537"/>
                    <a:pt x="671" y="546"/>
                  </a:cubicBezTo>
                  <a:cubicBezTo>
                    <a:pt x="664" y="551"/>
                    <a:pt x="657" y="556"/>
                    <a:pt x="650" y="560"/>
                  </a:cubicBezTo>
                  <a:cubicBezTo>
                    <a:pt x="643" y="567"/>
                    <a:pt x="635" y="573"/>
                    <a:pt x="628" y="580"/>
                  </a:cubicBezTo>
                  <a:cubicBezTo>
                    <a:pt x="612" y="593"/>
                    <a:pt x="596" y="607"/>
                    <a:pt x="580" y="621"/>
                  </a:cubicBezTo>
                  <a:cubicBezTo>
                    <a:pt x="571" y="629"/>
                    <a:pt x="562" y="636"/>
                    <a:pt x="554" y="644"/>
                  </a:cubicBezTo>
                  <a:cubicBezTo>
                    <a:pt x="547" y="652"/>
                    <a:pt x="539" y="661"/>
                    <a:pt x="531" y="669"/>
                  </a:cubicBezTo>
                  <a:cubicBezTo>
                    <a:pt x="515" y="687"/>
                    <a:pt x="498" y="705"/>
                    <a:pt x="481" y="723"/>
                  </a:cubicBezTo>
                  <a:lnTo>
                    <a:pt x="474" y="730"/>
                  </a:lnTo>
                  <a:lnTo>
                    <a:pt x="471" y="734"/>
                  </a:lnTo>
                  <a:lnTo>
                    <a:pt x="470" y="734"/>
                  </a:lnTo>
                  <a:cubicBezTo>
                    <a:pt x="467" y="740"/>
                    <a:pt x="474" y="727"/>
                    <a:pt x="473" y="729"/>
                  </a:cubicBezTo>
                  <a:lnTo>
                    <a:pt x="473" y="730"/>
                  </a:lnTo>
                  <a:lnTo>
                    <a:pt x="471" y="732"/>
                  </a:lnTo>
                  <a:lnTo>
                    <a:pt x="458" y="750"/>
                  </a:lnTo>
                  <a:cubicBezTo>
                    <a:pt x="449" y="762"/>
                    <a:pt x="440" y="774"/>
                    <a:pt x="431" y="786"/>
                  </a:cubicBezTo>
                  <a:lnTo>
                    <a:pt x="418" y="804"/>
                  </a:lnTo>
                  <a:cubicBezTo>
                    <a:pt x="413" y="811"/>
                    <a:pt x="411" y="815"/>
                    <a:pt x="407" y="820"/>
                  </a:cubicBezTo>
                  <a:cubicBezTo>
                    <a:pt x="400" y="831"/>
                    <a:pt x="393" y="841"/>
                    <a:pt x="386" y="851"/>
                  </a:cubicBezTo>
                  <a:cubicBezTo>
                    <a:pt x="371" y="871"/>
                    <a:pt x="358" y="897"/>
                    <a:pt x="344" y="921"/>
                  </a:cubicBezTo>
                  <a:cubicBezTo>
                    <a:pt x="317" y="971"/>
                    <a:pt x="293" y="1023"/>
                    <a:pt x="272" y="1078"/>
                  </a:cubicBezTo>
                  <a:cubicBezTo>
                    <a:pt x="251" y="1133"/>
                    <a:pt x="235" y="1190"/>
                    <a:pt x="223" y="1247"/>
                  </a:cubicBezTo>
                  <a:cubicBezTo>
                    <a:pt x="211" y="1305"/>
                    <a:pt x="203" y="1363"/>
                    <a:pt x="199" y="1420"/>
                  </a:cubicBezTo>
                  <a:cubicBezTo>
                    <a:pt x="195" y="1477"/>
                    <a:pt x="195" y="1533"/>
                    <a:pt x="198" y="1586"/>
                  </a:cubicBezTo>
                  <a:cubicBezTo>
                    <a:pt x="198" y="1612"/>
                    <a:pt x="203" y="1638"/>
                    <a:pt x="205" y="1663"/>
                  </a:cubicBezTo>
                  <a:cubicBezTo>
                    <a:pt x="207" y="1688"/>
                    <a:pt x="212" y="1712"/>
                    <a:pt x="216" y="1735"/>
                  </a:cubicBezTo>
                  <a:cubicBezTo>
                    <a:pt x="223" y="1782"/>
                    <a:pt x="235" y="1824"/>
                    <a:pt x="245" y="1862"/>
                  </a:cubicBezTo>
                  <a:cubicBezTo>
                    <a:pt x="256" y="1899"/>
                    <a:pt x="267" y="1931"/>
                    <a:pt x="276" y="1958"/>
                  </a:cubicBezTo>
                  <a:cubicBezTo>
                    <a:pt x="298" y="2010"/>
                    <a:pt x="310" y="2040"/>
                    <a:pt x="310" y="2040"/>
                  </a:cubicBezTo>
                  <a:cubicBezTo>
                    <a:pt x="310" y="2040"/>
                    <a:pt x="290" y="2014"/>
                    <a:pt x="255" y="1968"/>
                  </a:cubicBezTo>
                  <a:cubicBezTo>
                    <a:pt x="239" y="1945"/>
                    <a:pt x="220" y="1916"/>
                    <a:pt x="199" y="1881"/>
                  </a:cubicBezTo>
                  <a:cubicBezTo>
                    <a:pt x="179" y="1846"/>
                    <a:pt x="156" y="1807"/>
                    <a:pt x="136" y="1761"/>
                  </a:cubicBezTo>
                  <a:cubicBezTo>
                    <a:pt x="125" y="1739"/>
                    <a:pt x="113" y="1715"/>
                    <a:pt x="104" y="1689"/>
                  </a:cubicBezTo>
                  <a:cubicBezTo>
                    <a:pt x="95" y="1664"/>
                    <a:pt x="83" y="1638"/>
                    <a:pt x="75" y="1610"/>
                  </a:cubicBezTo>
                  <a:cubicBezTo>
                    <a:pt x="56" y="1555"/>
                    <a:pt x="40" y="1495"/>
                    <a:pt x="28" y="1432"/>
                  </a:cubicBezTo>
                  <a:cubicBezTo>
                    <a:pt x="16" y="1369"/>
                    <a:pt x="7" y="1302"/>
                    <a:pt x="3" y="1232"/>
                  </a:cubicBezTo>
                  <a:cubicBezTo>
                    <a:pt x="0" y="1163"/>
                    <a:pt x="0" y="1093"/>
                    <a:pt x="7" y="1022"/>
                  </a:cubicBezTo>
                  <a:cubicBezTo>
                    <a:pt x="13" y="951"/>
                    <a:pt x="25" y="880"/>
                    <a:pt x="41" y="811"/>
                  </a:cubicBezTo>
                  <a:cubicBezTo>
                    <a:pt x="50" y="776"/>
                    <a:pt x="58" y="742"/>
                    <a:pt x="71" y="706"/>
                  </a:cubicBezTo>
                  <a:cubicBezTo>
                    <a:pt x="77" y="689"/>
                    <a:pt x="83" y="671"/>
                    <a:pt x="88" y="654"/>
                  </a:cubicBezTo>
                  <a:lnTo>
                    <a:pt x="97" y="628"/>
                  </a:lnTo>
                  <a:lnTo>
                    <a:pt x="106" y="607"/>
                  </a:lnTo>
                  <a:cubicBezTo>
                    <a:pt x="111" y="593"/>
                    <a:pt x="117" y="579"/>
                    <a:pt x="122" y="565"/>
                  </a:cubicBezTo>
                  <a:lnTo>
                    <a:pt x="130" y="544"/>
                  </a:lnTo>
                  <a:lnTo>
                    <a:pt x="145" y="516"/>
                  </a:lnTo>
                  <a:cubicBezTo>
                    <a:pt x="160" y="487"/>
                    <a:pt x="175" y="458"/>
                    <a:pt x="190" y="429"/>
                  </a:cubicBezTo>
                  <a:cubicBezTo>
                    <a:pt x="197" y="415"/>
                    <a:pt x="204" y="401"/>
                    <a:pt x="212" y="387"/>
                  </a:cubicBezTo>
                  <a:cubicBezTo>
                    <a:pt x="219" y="374"/>
                    <a:pt x="228" y="361"/>
                    <a:pt x="237" y="348"/>
                  </a:cubicBezTo>
                  <a:cubicBezTo>
                    <a:pt x="254" y="323"/>
                    <a:pt x="270" y="299"/>
                    <a:pt x="287" y="275"/>
                  </a:cubicBezTo>
                  <a:cubicBezTo>
                    <a:pt x="295" y="263"/>
                    <a:pt x="302" y="252"/>
                    <a:pt x="310" y="241"/>
                  </a:cubicBezTo>
                  <a:cubicBezTo>
                    <a:pt x="319" y="229"/>
                    <a:pt x="329" y="218"/>
                    <a:pt x="337" y="208"/>
                  </a:cubicBezTo>
                  <a:cubicBezTo>
                    <a:pt x="356" y="187"/>
                    <a:pt x="373" y="166"/>
                    <a:pt x="389" y="147"/>
                  </a:cubicBezTo>
                  <a:cubicBezTo>
                    <a:pt x="405" y="129"/>
                    <a:pt x="423" y="109"/>
                    <a:pt x="435" y="96"/>
                  </a:cubicBezTo>
                  <a:cubicBezTo>
                    <a:pt x="447" y="84"/>
                    <a:pt x="458" y="73"/>
                    <a:pt x="468" y="63"/>
                  </a:cubicBezTo>
                  <a:cubicBezTo>
                    <a:pt x="508" y="23"/>
                    <a:pt x="531" y="0"/>
                    <a:pt x="531" y="0"/>
                  </a:cubicBezTo>
                  <a:lnTo>
                    <a:pt x="862" y="4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78">
              <a:extLst>
                <a:ext uri="{FF2B5EF4-FFF2-40B4-BE49-F238E27FC236}">
                  <a16:creationId xmlns:a16="http://schemas.microsoft.com/office/drawing/2014/main" id="{50F659F1-D196-4404-B916-A9E9A2FA5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113" y="5540375"/>
              <a:ext cx="257175" cy="242888"/>
            </a:xfrm>
            <a:custGeom>
              <a:avLst/>
              <a:gdLst>
                <a:gd name="T0" fmla="*/ 0 w 162"/>
                <a:gd name="T1" fmla="*/ 0 h 153"/>
                <a:gd name="T2" fmla="*/ 162 w 162"/>
                <a:gd name="T3" fmla="*/ 25 h 153"/>
                <a:gd name="T4" fmla="*/ 60 w 162"/>
                <a:gd name="T5" fmla="*/ 153 h 153"/>
                <a:gd name="T6" fmla="*/ 0 w 162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53">
                  <a:moveTo>
                    <a:pt x="0" y="0"/>
                  </a:moveTo>
                  <a:lnTo>
                    <a:pt x="162" y="25"/>
                  </a:lnTo>
                  <a:lnTo>
                    <a:pt x="6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41BADD2-513C-47BC-B9C3-B154D48D9097}"/>
              </a:ext>
            </a:extLst>
          </p:cNvPr>
          <p:cNvSpPr/>
          <p:nvPr/>
        </p:nvSpPr>
        <p:spPr>
          <a:xfrm>
            <a:off x="9457633" y="998290"/>
            <a:ext cx="2664295" cy="50276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uk-UA" sz="2400" b="1" dirty="0">
                <a:solidFill>
                  <a:srgbClr val="00B050"/>
                </a:solidFill>
                <a:latin typeface="arial" panose="020B0604020202020204" pitchFamily="34" charset="0"/>
              </a:rPr>
              <a:t>Формувальне</a:t>
            </a:r>
            <a:endParaRPr lang="en-US" sz="2400" b="1" dirty="0">
              <a:solidFill>
                <a:srgbClr val="00B050"/>
              </a:solidFill>
            </a:endParaRPr>
          </a:p>
        </p:txBody>
      </p:sp>
      <p:pic>
        <p:nvPicPr>
          <p:cNvPr id="19" name="Graphic 18" descr="Rocket">
            <a:extLst>
              <a:ext uri="{FF2B5EF4-FFF2-40B4-BE49-F238E27FC236}">
                <a16:creationId xmlns:a16="http://schemas.microsoft.com/office/drawing/2014/main" id="{6BD8B0D6-D177-43D3-8CC4-2F5685625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57633" y="1376378"/>
            <a:ext cx="513680" cy="51368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A187ADD-F196-4103-8063-DE9AEE992110}"/>
              </a:ext>
            </a:extLst>
          </p:cNvPr>
          <p:cNvSpPr/>
          <p:nvPr/>
        </p:nvSpPr>
        <p:spPr>
          <a:xfrm>
            <a:off x="1417915" y="1426929"/>
            <a:ext cx="2664295" cy="138499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Підсумкове:</a:t>
            </a:r>
          </a:p>
          <a:p>
            <a:r>
              <a:rPr lang="uk-UA" sz="2000" b="1" dirty="0">
                <a:solidFill>
                  <a:schemeClr val="accent1"/>
                </a:solidFill>
              </a:rPr>
              <a:t>тематичне,</a:t>
            </a:r>
          </a:p>
          <a:p>
            <a:r>
              <a:rPr lang="uk-UA" sz="2000" b="1" dirty="0">
                <a:solidFill>
                  <a:schemeClr val="accent1"/>
                </a:solidFill>
              </a:rPr>
              <a:t>семестрове, </a:t>
            </a:r>
          </a:p>
          <a:p>
            <a:r>
              <a:rPr lang="uk-UA" sz="2000" b="1" dirty="0">
                <a:solidFill>
                  <a:schemeClr val="accent1"/>
                </a:solidFill>
              </a:rPr>
              <a:t>річне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pic>
        <p:nvPicPr>
          <p:cNvPr id="23" name="Graphic 22" descr="Puzzle">
            <a:extLst>
              <a:ext uri="{FF2B5EF4-FFF2-40B4-BE49-F238E27FC236}">
                <a16:creationId xmlns:a16="http://schemas.microsoft.com/office/drawing/2014/main" id="{4A9ECC8A-7322-4542-BB88-E01A3446FE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41314" y="1431372"/>
            <a:ext cx="513680" cy="51368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47B9ED4-459E-4A65-95FC-4BFA19EF3FCA}"/>
              </a:ext>
            </a:extLst>
          </p:cNvPr>
          <p:cNvSpPr txBox="1"/>
          <p:nvPr/>
        </p:nvSpPr>
        <p:spPr>
          <a:xfrm>
            <a:off x="7650277" y="2423355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C02FA4-321C-4C27-BB2E-D32FD2E3CBBD}"/>
              </a:ext>
            </a:extLst>
          </p:cNvPr>
          <p:cNvSpPr txBox="1"/>
          <p:nvPr/>
        </p:nvSpPr>
        <p:spPr>
          <a:xfrm>
            <a:off x="5212541" y="4533076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FF56988-4C12-4457-91F0-0280ED4E7C7B}"/>
              </a:ext>
            </a:extLst>
          </p:cNvPr>
          <p:cNvSpPr txBox="1"/>
          <p:nvPr/>
        </p:nvSpPr>
        <p:spPr>
          <a:xfrm>
            <a:off x="4931375" y="1156449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pic>
        <p:nvPicPr>
          <p:cNvPr id="27" name="Graphic 26" descr="Fire">
            <a:extLst>
              <a:ext uri="{FF2B5EF4-FFF2-40B4-BE49-F238E27FC236}">
                <a16:creationId xmlns:a16="http://schemas.microsoft.com/office/drawing/2014/main" id="{4B981D21-7945-4481-AE1F-9F6900653C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00653" y="3652588"/>
            <a:ext cx="795528" cy="795528"/>
          </a:xfrm>
          <a:prstGeom prst="rect">
            <a:avLst/>
          </a:prstGeom>
        </p:spPr>
      </p:pic>
      <p:pic>
        <p:nvPicPr>
          <p:cNvPr id="28" name="Graphic 27" descr="Rocket">
            <a:extLst>
              <a:ext uri="{FF2B5EF4-FFF2-40B4-BE49-F238E27FC236}">
                <a16:creationId xmlns:a16="http://schemas.microsoft.com/office/drawing/2014/main" id="{33E9E41A-D8F1-454E-B48E-7FFCF6B87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7769" y="3254040"/>
            <a:ext cx="795528" cy="795528"/>
          </a:xfrm>
          <a:prstGeom prst="rect">
            <a:avLst/>
          </a:prstGeom>
        </p:spPr>
      </p:pic>
      <p:pic>
        <p:nvPicPr>
          <p:cNvPr id="29" name="Graphic 28" descr="Puzzle">
            <a:extLst>
              <a:ext uri="{FF2B5EF4-FFF2-40B4-BE49-F238E27FC236}">
                <a16:creationId xmlns:a16="http://schemas.microsoft.com/office/drawing/2014/main" id="{A94D5FC1-AA31-47A7-8532-81A18D7C7D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98236" y="1955728"/>
            <a:ext cx="795528" cy="7955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070C79-FFD3-41BF-BD77-6A250774911A}"/>
              </a:ext>
            </a:extLst>
          </p:cNvPr>
          <p:cNvSpPr txBox="1"/>
          <p:nvPr/>
        </p:nvSpPr>
        <p:spPr>
          <a:xfrm>
            <a:off x="1417915" y="0"/>
            <a:ext cx="10774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00B050"/>
                </a:solidFill>
              </a:rPr>
              <a:t>Основні види оцінювання результатів навчання 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99BF0F-A427-4EC1-96A5-F33B9C8C41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11263" y="1779596"/>
            <a:ext cx="2639797" cy="1896020"/>
          </a:xfrm>
          <a:prstGeom prst="rect">
            <a:avLst/>
          </a:prstGeom>
        </p:spPr>
      </p:pic>
      <p:sp>
        <p:nvSpPr>
          <p:cNvPr id="30" name="Rectangle 13">
            <a:extLst>
              <a:ext uri="{FF2B5EF4-FFF2-40B4-BE49-F238E27FC236}">
                <a16:creationId xmlns:a16="http://schemas.microsoft.com/office/drawing/2014/main" id="{F42F415C-30BC-4FFA-8202-1ABA03A5ED04}"/>
              </a:ext>
            </a:extLst>
          </p:cNvPr>
          <p:cNvSpPr/>
          <p:nvPr/>
        </p:nvSpPr>
        <p:spPr>
          <a:xfrm>
            <a:off x="8843504" y="4217379"/>
            <a:ext cx="2664295" cy="46166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uk-UA" sz="2400" b="1" dirty="0">
                <a:solidFill>
                  <a:schemeClr val="accent5"/>
                </a:solidFill>
                <a:latin typeface="arial" panose="020B0604020202020204" pitchFamily="34" charset="0"/>
              </a:rPr>
              <a:t>Поточне</a:t>
            </a:r>
            <a:endParaRPr lang="en-US" sz="2400" b="1" dirty="0">
              <a:solidFill>
                <a:schemeClr val="accent5"/>
              </a:solidFill>
            </a:endParaRPr>
          </a:p>
        </p:txBody>
      </p:sp>
      <p:pic>
        <p:nvPicPr>
          <p:cNvPr id="31" name="Graphic 17" descr="Fire">
            <a:extLst>
              <a:ext uri="{FF2B5EF4-FFF2-40B4-BE49-F238E27FC236}">
                <a16:creationId xmlns:a16="http://schemas.microsoft.com/office/drawing/2014/main" id="{E4389CC1-5528-4AA4-B1F9-F957BFF9A1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34496" y="4191276"/>
            <a:ext cx="513680" cy="513680"/>
          </a:xfrm>
          <a:prstGeom prst="rect">
            <a:avLst/>
          </a:prstGeom>
        </p:spPr>
      </p:pic>
      <p:pic>
        <p:nvPicPr>
          <p:cNvPr id="32" name="object 29">
            <a:extLst>
              <a:ext uri="{FF2B5EF4-FFF2-40B4-BE49-F238E27FC236}">
                <a16:creationId xmlns:a16="http://schemas.microsoft.com/office/drawing/2014/main" id="{20D6C13C-FD53-461B-ACA4-095664370953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017342" y="5095302"/>
            <a:ext cx="3034768" cy="1528815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0E76764-E713-428A-87C9-C5A2424B8A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13780" y="2993715"/>
            <a:ext cx="2462997" cy="2505673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7D793CC-D8CB-4532-BACB-B31269C24EDE}"/>
              </a:ext>
            </a:extLst>
          </p:cNvPr>
          <p:cNvSpPr/>
          <p:nvPr/>
        </p:nvSpPr>
        <p:spPr>
          <a:xfrm>
            <a:off x="1989984" y="5763211"/>
            <a:ext cx="5858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 </a:t>
            </a:r>
            <a:r>
              <a:rPr lang="ru-RU" dirty="0" err="1"/>
              <a:t>рішенням</a:t>
            </a:r>
            <a:r>
              <a:rPr lang="ru-RU" dirty="0"/>
              <a:t> </a:t>
            </a:r>
            <a:r>
              <a:rPr lang="ru-RU" dirty="0" err="1"/>
              <a:t>педагогічної</a:t>
            </a:r>
            <a:r>
              <a:rPr lang="ru-RU" dirty="0"/>
              <a:t> ради заклад </a:t>
            </a:r>
            <a:r>
              <a:rPr lang="ru-RU" dirty="0" err="1"/>
              <a:t>освіти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право:</a:t>
            </a:r>
          </a:p>
          <a:p>
            <a:r>
              <a:rPr lang="ru-RU" dirty="0" err="1"/>
              <a:t>визначити</a:t>
            </a:r>
            <a:r>
              <a:rPr lang="ru-RU" dirty="0"/>
              <a:t> </a:t>
            </a:r>
            <a:r>
              <a:rPr lang="ru-RU" dirty="0" err="1"/>
              <a:t>адаптаційний</a:t>
            </a:r>
            <a:r>
              <a:rPr lang="ru-RU" dirty="0"/>
              <a:t> </a:t>
            </a:r>
            <a:r>
              <a:rPr lang="ru-RU" dirty="0" err="1"/>
              <a:t>період</a:t>
            </a:r>
            <a:r>
              <a:rPr lang="ru-RU" dirty="0"/>
              <a:t>, </a:t>
            </a:r>
            <a:r>
              <a:rPr lang="ru-RU" dirty="0" err="1"/>
              <a:t>упродовж</a:t>
            </a:r>
            <a:r>
              <a:rPr lang="ru-RU" dirty="0"/>
              <a:t> </a:t>
            </a:r>
            <a:r>
              <a:rPr lang="ru-RU" dirty="0" err="1"/>
              <a:t>якого</a:t>
            </a:r>
            <a:r>
              <a:rPr lang="ru-RU" dirty="0"/>
              <a:t> </a:t>
            </a:r>
            <a:r>
              <a:rPr lang="ru-RU" dirty="0" err="1"/>
              <a:t>поточне</a:t>
            </a:r>
            <a:endParaRPr lang="ru-RU" dirty="0"/>
          </a:p>
          <a:p>
            <a:r>
              <a:rPr lang="ru-RU" dirty="0"/>
              <a:t>та </a:t>
            </a:r>
            <a:r>
              <a:rPr lang="ru-RU" dirty="0" err="1"/>
              <a:t>тематичне</a:t>
            </a:r>
            <a:r>
              <a:rPr lang="ru-RU" dirty="0"/>
              <a:t> </a:t>
            </a:r>
            <a:r>
              <a:rPr lang="ru-RU" dirty="0" err="1"/>
              <a:t>оцінювання</a:t>
            </a:r>
            <a:r>
              <a:rPr lang="ru-RU" dirty="0"/>
              <a:t> не </a:t>
            </a:r>
            <a:r>
              <a:rPr lang="ru-RU" dirty="0" err="1"/>
              <a:t>здійснюється</a:t>
            </a:r>
            <a:r>
              <a:rPr lang="ru-RU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841760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9724" y="194310"/>
            <a:ext cx="1058227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АЛГОРИТМ РОЗРОБЛЕННЯ ПРАВИЛ ОЦІНЮВАННЯ В ШКОЛІ</a:t>
            </a:r>
          </a:p>
          <a:p>
            <a:r>
              <a:rPr lang="ru-RU" sz="1400" dirty="0"/>
              <a:t>1. </a:t>
            </a:r>
            <a:r>
              <a:rPr lang="ru-RU" sz="1400" dirty="0" err="1"/>
              <a:t>Вчителі</a:t>
            </a:r>
            <a:r>
              <a:rPr lang="ru-RU" sz="1400" dirty="0"/>
              <a:t> </a:t>
            </a:r>
            <a:r>
              <a:rPr lang="ru-RU" sz="1400" dirty="0" err="1"/>
              <a:t>мають</a:t>
            </a:r>
            <a:r>
              <a:rPr lang="ru-RU" sz="1400" dirty="0"/>
              <a:t> </a:t>
            </a:r>
            <a:r>
              <a:rPr lang="ru-RU" sz="1400" dirty="0" err="1"/>
              <a:t>ознайомитися</a:t>
            </a:r>
            <a:r>
              <a:rPr lang="ru-RU" sz="1400" dirty="0"/>
              <a:t> з </a:t>
            </a:r>
            <a:r>
              <a:rPr lang="ru-RU" sz="1400" dirty="0" err="1"/>
              <a:t>нормативними</a:t>
            </a:r>
            <a:r>
              <a:rPr lang="ru-RU" sz="1400" dirty="0"/>
              <a:t> документами та </a:t>
            </a:r>
            <a:r>
              <a:rPr lang="ru-RU" sz="1400" dirty="0" err="1"/>
              <a:t>державними</a:t>
            </a:r>
            <a:r>
              <a:rPr lang="ru-RU" sz="1400" dirty="0"/>
              <a:t> </a:t>
            </a:r>
            <a:r>
              <a:rPr lang="ru-RU" sz="1400" dirty="0" err="1"/>
              <a:t>вимогами</a:t>
            </a:r>
            <a:r>
              <a:rPr lang="ru-RU" sz="1400" dirty="0"/>
              <a:t> </a:t>
            </a:r>
            <a:r>
              <a:rPr lang="ru-RU" sz="1400" dirty="0" err="1"/>
              <a:t>щодо</a:t>
            </a:r>
            <a:r>
              <a:rPr lang="ru-RU" sz="1400" dirty="0"/>
              <a:t> </a:t>
            </a:r>
            <a:r>
              <a:rPr lang="ru-RU" sz="1400" dirty="0" err="1"/>
              <a:t>шкали</a:t>
            </a:r>
            <a:r>
              <a:rPr lang="ru-RU" sz="1400" dirty="0"/>
              <a:t> та </a:t>
            </a:r>
            <a:r>
              <a:rPr lang="ru-RU" sz="1400" dirty="0" err="1"/>
              <a:t>критеріїв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. </a:t>
            </a:r>
            <a:r>
              <a:rPr lang="ru-RU" sz="1400" dirty="0" err="1"/>
              <a:t>Після</a:t>
            </a:r>
            <a:r>
              <a:rPr lang="ru-RU" sz="1400" dirty="0"/>
              <a:t> </a:t>
            </a:r>
            <a:r>
              <a:rPr lang="ru-RU" sz="1400" dirty="0" err="1"/>
              <a:t>цього</a:t>
            </a:r>
            <a:r>
              <a:rPr lang="ru-RU" sz="1400" dirty="0"/>
              <a:t> на </a:t>
            </a:r>
            <a:r>
              <a:rPr lang="ru-RU" sz="1400" dirty="0" err="1"/>
              <a:t>педагогічній</a:t>
            </a:r>
            <a:r>
              <a:rPr lang="ru-RU" sz="1400" dirty="0"/>
              <a:t> </a:t>
            </a:r>
            <a:r>
              <a:rPr lang="ru-RU" sz="1400" dirty="0" err="1"/>
              <a:t>раді</a:t>
            </a:r>
            <a:r>
              <a:rPr lang="ru-RU" sz="1400" dirty="0"/>
              <a:t> </a:t>
            </a:r>
            <a:r>
              <a:rPr lang="ru-RU" sz="1400" dirty="0" err="1"/>
              <a:t>обговорити</a:t>
            </a:r>
            <a:r>
              <a:rPr lang="ru-RU" sz="1400" dirty="0"/>
              <a:t> та </a:t>
            </a:r>
            <a:r>
              <a:rPr lang="ru-RU" sz="1400" dirty="0" err="1"/>
              <a:t>ухвалити</a:t>
            </a:r>
            <a:r>
              <a:rPr lang="ru-RU" sz="1400" dirty="0"/>
              <a:t> </a:t>
            </a:r>
            <a:r>
              <a:rPr lang="ru-RU" sz="1400" dirty="0" err="1"/>
              <a:t>рішення</a:t>
            </a:r>
            <a:r>
              <a:rPr lang="ru-RU" sz="1400" dirty="0"/>
              <a:t> </a:t>
            </a:r>
            <a:r>
              <a:rPr lang="ru-RU" sz="1400" dirty="0" err="1"/>
              <a:t>щодо</a:t>
            </a:r>
            <a:r>
              <a:rPr lang="ru-RU" sz="1400" dirty="0"/>
              <a:t>:</a:t>
            </a:r>
          </a:p>
          <a:p>
            <a:endParaRPr lang="ru-RU" sz="1400" dirty="0"/>
          </a:p>
          <a:p>
            <a:r>
              <a:rPr lang="ru-RU" sz="1400" dirty="0"/>
              <a:t>того, яку шкалу </a:t>
            </a:r>
            <a:r>
              <a:rPr lang="ru-RU" sz="1400" dirty="0" err="1"/>
              <a:t>застосовувати</a:t>
            </a:r>
            <a:r>
              <a:rPr lang="ru-RU" sz="1400" dirty="0"/>
              <a:t> – </a:t>
            </a:r>
            <a:r>
              <a:rPr lang="ru-RU" sz="1400" dirty="0" err="1"/>
              <a:t>національну</a:t>
            </a:r>
            <a:r>
              <a:rPr lang="ru-RU" sz="1400" dirty="0"/>
              <a:t> </a:t>
            </a:r>
            <a:r>
              <a:rPr lang="ru-RU" sz="1400" dirty="0" err="1"/>
              <a:t>чи</a:t>
            </a:r>
            <a:r>
              <a:rPr lang="ru-RU" sz="1400" dirty="0"/>
              <a:t> </a:t>
            </a:r>
            <a:r>
              <a:rPr lang="ru-RU" sz="1400" dirty="0" err="1"/>
              <a:t>власну</a:t>
            </a:r>
            <a:r>
              <a:rPr lang="ru-RU" sz="1400" dirty="0"/>
              <a:t>, </a:t>
            </a:r>
            <a:r>
              <a:rPr lang="ru-RU" sz="1400" dirty="0" err="1"/>
              <a:t>розроблену</a:t>
            </a:r>
            <a:r>
              <a:rPr lang="ru-RU" sz="1400" dirty="0"/>
              <a:t> в </a:t>
            </a:r>
            <a:r>
              <a:rPr lang="ru-RU" sz="1400" dirty="0" err="1"/>
              <a:t>школі</a:t>
            </a:r>
            <a:r>
              <a:rPr lang="ru-RU" sz="1400" dirty="0"/>
              <a:t>. У </a:t>
            </a:r>
            <a:r>
              <a:rPr lang="ru-RU" sz="1400" dirty="0" err="1"/>
              <a:t>випадку</a:t>
            </a:r>
            <a:r>
              <a:rPr lang="ru-RU" sz="1400" dirty="0"/>
              <a:t> </a:t>
            </a:r>
            <a:r>
              <a:rPr lang="ru-RU" sz="1400" dirty="0" err="1"/>
              <a:t>застосування</a:t>
            </a:r>
            <a:r>
              <a:rPr lang="ru-RU" sz="1400" dirty="0"/>
              <a:t> </a:t>
            </a:r>
            <a:r>
              <a:rPr lang="ru-RU" sz="1400" dirty="0" err="1"/>
              <a:t>своєї</a:t>
            </a:r>
            <a:r>
              <a:rPr lang="ru-RU" sz="1400" dirty="0"/>
              <a:t> </a:t>
            </a:r>
            <a:r>
              <a:rPr lang="ru-RU" sz="1400" dirty="0" err="1"/>
              <a:t>шкали</a:t>
            </a:r>
            <a:r>
              <a:rPr lang="ru-RU" sz="1400" dirty="0"/>
              <a:t>, </a:t>
            </a:r>
            <a:r>
              <a:rPr lang="ru-RU" sz="1400" dirty="0" err="1"/>
              <a:t>її</a:t>
            </a:r>
            <a:r>
              <a:rPr lang="ru-RU" sz="1400" dirty="0"/>
              <a:t> </a:t>
            </a:r>
            <a:r>
              <a:rPr lang="ru-RU" sz="1400" dirty="0" err="1"/>
              <a:t>потрібно</a:t>
            </a:r>
            <a:r>
              <a:rPr lang="ru-RU" sz="1400" dirty="0"/>
              <a:t> буде </a:t>
            </a:r>
            <a:r>
              <a:rPr lang="ru-RU" sz="1400" dirty="0" err="1"/>
              <a:t>трансформувати</a:t>
            </a:r>
            <a:r>
              <a:rPr lang="ru-RU" sz="1400" dirty="0"/>
              <a:t> в </a:t>
            </a:r>
            <a:r>
              <a:rPr lang="ru-RU" sz="1400" dirty="0" err="1"/>
              <a:t>національну</a:t>
            </a:r>
            <a:r>
              <a:rPr lang="ru-RU" sz="1400" dirty="0"/>
              <a:t> </a:t>
            </a:r>
            <a:r>
              <a:rPr lang="ru-RU" sz="1400" dirty="0" err="1"/>
              <a:t>під</a:t>
            </a:r>
            <a:r>
              <a:rPr lang="ru-RU" sz="1400" dirty="0"/>
              <a:t> час </a:t>
            </a:r>
            <a:r>
              <a:rPr lang="ru-RU" sz="1400" dirty="0" err="1"/>
              <a:t>річного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 (</a:t>
            </a:r>
            <a:r>
              <a:rPr lang="ru-RU" sz="1400" dirty="0" err="1"/>
              <a:t>щоби</a:t>
            </a:r>
            <a:r>
              <a:rPr lang="ru-RU" sz="1400" dirty="0"/>
              <a:t> </a:t>
            </a:r>
            <a:r>
              <a:rPr lang="ru-RU" sz="1400" dirty="0" err="1"/>
              <a:t>закрити</a:t>
            </a:r>
            <a:r>
              <a:rPr lang="ru-RU" sz="1400" dirty="0"/>
              <a:t> </a:t>
            </a:r>
            <a:r>
              <a:rPr lang="ru-RU" sz="1400" dirty="0" err="1"/>
              <a:t>зовнішню</a:t>
            </a:r>
            <a:r>
              <a:rPr lang="ru-RU" sz="1400" dirty="0"/>
              <a:t> </a:t>
            </a:r>
            <a:r>
              <a:rPr lang="ru-RU" sz="1400" dirty="0" err="1"/>
              <a:t>документацію</a:t>
            </a:r>
            <a:r>
              <a:rPr lang="ru-RU" sz="1400" dirty="0"/>
              <a:t>);</a:t>
            </a:r>
          </a:p>
          <a:p>
            <a:r>
              <a:rPr lang="ru-RU" sz="1400" dirty="0"/>
              <a:t>яку форму “</a:t>
            </a:r>
            <a:r>
              <a:rPr lang="ru-RU" sz="1400" dirty="0" err="1"/>
              <a:t>Свідоцтва</a:t>
            </a:r>
            <a:r>
              <a:rPr lang="ru-RU" sz="1400" dirty="0"/>
              <a:t> </a:t>
            </a:r>
            <a:r>
              <a:rPr lang="ru-RU" sz="1400" dirty="0" err="1"/>
              <a:t>досягнень</a:t>
            </a:r>
            <a:r>
              <a:rPr lang="ru-RU" sz="1400" dirty="0"/>
              <a:t>” </a:t>
            </a:r>
            <a:r>
              <a:rPr lang="ru-RU" sz="1400" dirty="0" err="1"/>
              <a:t>використовувати</a:t>
            </a:r>
            <a:r>
              <a:rPr lang="ru-RU" sz="1400" dirty="0"/>
              <a:t>. МОН </a:t>
            </a:r>
            <a:r>
              <a:rPr lang="ru-RU" sz="1400" dirty="0" err="1"/>
              <a:t>пропонує</a:t>
            </a:r>
            <a:r>
              <a:rPr lang="ru-RU" sz="1400" dirty="0"/>
              <a:t> форму, </a:t>
            </a:r>
            <a:r>
              <a:rPr lang="ru-RU" sz="1400" dirty="0" err="1"/>
              <a:t>проте</a:t>
            </a:r>
            <a:r>
              <a:rPr lang="ru-RU" sz="1400" dirty="0"/>
              <a:t> вона не є </a:t>
            </a:r>
            <a:r>
              <a:rPr lang="ru-RU" sz="1400" dirty="0" err="1"/>
              <a:t>єдиною</a:t>
            </a:r>
            <a:r>
              <a:rPr lang="ru-RU" sz="1400" dirty="0"/>
              <a:t> </a:t>
            </a:r>
            <a:r>
              <a:rPr lang="ru-RU" sz="1400" dirty="0" err="1"/>
              <a:t>дозволеною</a:t>
            </a:r>
            <a:r>
              <a:rPr lang="ru-RU" sz="1400" dirty="0"/>
              <a:t>. Школа </a:t>
            </a:r>
            <a:r>
              <a:rPr lang="ru-RU" sz="1400" dirty="0" err="1"/>
              <a:t>має</a:t>
            </a:r>
            <a:r>
              <a:rPr lang="ru-RU" sz="1400" dirty="0"/>
              <a:t> право </a:t>
            </a:r>
            <a:r>
              <a:rPr lang="ru-RU" sz="1400" dirty="0" err="1"/>
              <a:t>вносити</a:t>
            </a:r>
            <a:r>
              <a:rPr lang="ru-RU" sz="1400" dirty="0"/>
              <a:t> </a:t>
            </a:r>
            <a:r>
              <a:rPr lang="ru-RU" sz="1400" dirty="0" err="1"/>
              <a:t>зміни</a:t>
            </a:r>
            <a:r>
              <a:rPr lang="ru-RU" sz="1400" dirty="0"/>
              <a:t> на </a:t>
            </a:r>
            <a:r>
              <a:rPr lang="ru-RU" sz="1400" dirty="0" err="1"/>
              <a:t>рівні</a:t>
            </a:r>
            <a:r>
              <a:rPr lang="ru-RU" sz="1400" dirty="0"/>
              <a:t> </a:t>
            </a:r>
            <a:r>
              <a:rPr lang="ru-RU" sz="1400" dirty="0" err="1"/>
              <a:t>предметів</a:t>
            </a:r>
            <a:r>
              <a:rPr lang="ru-RU" sz="1400" dirty="0"/>
              <a:t> та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(вони </a:t>
            </a:r>
            <a:r>
              <a:rPr lang="ru-RU" sz="1400" dirty="0" err="1"/>
              <a:t>повинні</a:t>
            </a:r>
            <a:r>
              <a:rPr lang="ru-RU" sz="1400" dirty="0"/>
              <a:t> </a:t>
            </a:r>
            <a:r>
              <a:rPr lang="ru-RU" sz="1400" dirty="0" err="1"/>
              <a:t>відповідати</a:t>
            </a:r>
            <a:r>
              <a:rPr lang="ru-RU" sz="1400" dirty="0"/>
              <a:t> Державному стандарту </a:t>
            </a:r>
            <a:r>
              <a:rPr lang="ru-RU" sz="1400" dirty="0" err="1"/>
              <a:t>початкової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).</a:t>
            </a:r>
          </a:p>
          <a:p>
            <a:r>
              <a:rPr lang="ru-RU" sz="1400" dirty="0"/>
              <a:t>У </a:t>
            </a:r>
            <a:r>
              <a:rPr lang="ru-RU" sz="1400" dirty="0" err="1"/>
              <a:t>якій</a:t>
            </a:r>
            <a:r>
              <a:rPr lang="ru-RU" sz="1400" dirty="0"/>
              <a:t> </a:t>
            </a:r>
            <a:r>
              <a:rPr lang="ru-RU" sz="1400" dirty="0" err="1"/>
              <a:t>формі</a:t>
            </a:r>
            <a:r>
              <a:rPr lang="ru-RU" sz="1400" dirty="0"/>
              <a:t> вести </a:t>
            </a:r>
            <a:r>
              <a:rPr lang="ru-RU" sz="1400" dirty="0" err="1"/>
              <a:t>документацію</a:t>
            </a:r>
            <a:r>
              <a:rPr lang="ru-RU" sz="1400" dirty="0"/>
              <a:t> – </a:t>
            </a:r>
            <a:r>
              <a:rPr lang="ru-RU" sz="1400" dirty="0" err="1"/>
              <a:t>електронній</a:t>
            </a:r>
            <a:r>
              <a:rPr lang="ru-RU" sz="1400" dirty="0"/>
              <a:t> </a:t>
            </a:r>
            <a:r>
              <a:rPr lang="ru-RU" sz="1400" dirty="0" err="1"/>
              <a:t>чи</a:t>
            </a:r>
            <a:r>
              <a:rPr lang="ru-RU" sz="1400" dirty="0"/>
              <a:t> </a:t>
            </a:r>
            <a:r>
              <a:rPr lang="ru-RU" sz="1400" dirty="0" err="1"/>
              <a:t>паперовій</a:t>
            </a:r>
            <a:r>
              <a:rPr lang="ru-RU" sz="1400" dirty="0"/>
              <a:t>.</a:t>
            </a:r>
          </a:p>
          <a:p>
            <a:r>
              <a:rPr lang="ru-RU" sz="1400" dirty="0" err="1"/>
              <a:t>Затверджені</a:t>
            </a:r>
            <a:r>
              <a:rPr lang="ru-RU" sz="1400" dirty="0"/>
              <a:t> правила </a:t>
            </a:r>
            <a:r>
              <a:rPr lang="ru-RU" sz="1400" dirty="0" err="1"/>
              <a:t>оцінювання</a:t>
            </a:r>
            <a:r>
              <a:rPr lang="ru-RU" sz="1400" dirty="0"/>
              <a:t> </a:t>
            </a:r>
            <a:r>
              <a:rPr lang="ru-RU" sz="1400" dirty="0" err="1"/>
              <a:t>можуть</a:t>
            </a:r>
            <a:r>
              <a:rPr lang="ru-RU" sz="1400" dirty="0"/>
              <a:t> бути </a:t>
            </a:r>
            <a:r>
              <a:rPr lang="ru-RU" sz="1400" dirty="0" err="1"/>
              <a:t>вписані</a:t>
            </a:r>
            <a:r>
              <a:rPr lang="ru-RU" sz="1400" dirty="0"/>
              <a:t> в </a:t>
            </a:r>
            <a:r>
              <a:rPr lang="ru-RU" sz="1400" dirty="0" err="1"/>
              <a:t>освітню</a:t>
            </a:r>
            <a:r>
              <a:rPr lang="ru-RU" sz="1400" dirty="0"/>
              <a:t> </a:t>
            </a:r>
            <a:r>
              <a:rPr lang="ru-RU" sz="1400" dirty="0" err="1"/>
              <a:t>програму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закладу.</a:t>
            </a:r>
          </a:p>
          <a:p>
            <a:endParaRPr lang="ru-RU" sz="1400" dirty="0"/>
          </a:p>
          <a:p>
            <a:r>
              <a:rPr lang="ru-RU" sz="1400" dirty="0"/>
              <a:t>2. Для кожного з </a:t>
            </a:r>
            <a:r>
              <a:rPr lang="ru-RU" sz="1400" dirty="0" err="1"/>
              <a:t>предметів</a:t>
            </a:r>
            <a:r>
              <a:rPr lang="ru-RU" sz="1400" dirty="0"/>
              <a:t> учитель </a:t>
            </a:r>
            <a:r>
              <a:rPr lang="ru-RU" sz="1400" dirty="0" err="1"/>
              <a:t>формує</a:t>
            </a:r>
            <a:r>
              <a:rPr lang="ru-RU" sz="1400" dirty="0"/>
              <a:t> </a:t>
            </a:r>
            <a:r>
              <a:rPr lang="ru-RU" sz="1400" dirty="0" err="1"/>
              <a:t>конкретні</a:t>
            </a:r>
            <a:r>
              <a:rPr lang="ru-RU" sz="1400" dirty="0"/>
              <a:t> </a:t>
            </a:r>
            <a:r>
              <a:rPr lang="ru-RU" sz="1400" dirty="0" err="1"/>
              <a:t>цілі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. </a:t>
            </a:r>
            <a:r>
              <a:rPr lang="ru-RU" sz="1400" dirty="0" err="1"/>
              <a:t>Їх</a:t>
            </a:r>
            <a:r>
              <a:rPr lang="ru-RU" sz="1400" dirty="0"/>
              <a:t> </a:t>
            </a:r>
            <a:r>
              <a:rPr lang="ru-RU" sz="1400" dirty="0" err="1"/>
              <a:t>можа</a:t>
            </a:r>
            <a:r>
              <a:rPr lang="ru-RU" sz="1400" dirty="0"/>
              <a:t> розбити на </a:t>
            </a:r>
            <a:r>
              <a:rPr lang="ru-RU" sz="1400" dirty="0" err="1"/>
              <a:t>менші</a:t>
            </a:r>
            <a:r>
              <a:rPr lang="ru-RU" sz="1400" dirty="0"/>
              <a:t>, </a:t>
            </a:r>
            <a:r>
              <a:rPr lang="ru-RU" sz="1400" dirty="0" err="1"/>
              <a:t>проміжні</a:t>
            </a:r>
            <a:r>
              <a:rPr lang="ru-RU" sz="1400" dirty="0"/>
              <a:t> </a:t>
            </a:r>
            <a:r>
              <a:rPr lang="ru-RU" sz="1400" dirty="0" err="1"/>
              <a:t>результати</a:t>
            </a:r>
            <a:r>
              <a:rPr lang="ru-RU" sz="1400" dirty="0"/>
              <a:t> (</a:t>
            </a:r>
            <a:r>
              <a:rPr lang="ru-RU" sz="1400" dirty="0" err="1"/>
              <a:t>наприклад</a:t>
            </a:r>
            <a:r>
              <a:rPr lang="ru-RU" sz="1400" dirty="0"/>
              <a:t>, за темами). Педагогам </a:t>
            </a:r>
            <a:r>
              <a:rPr lang="ru-RU" sz="1400" dirty="0" err="1"/>
              <a:t>рекомендується</a:t>
            </a:r>
            <a:r>
              <a:rPr lang="ru-RU" sz="1400" dirty="0"/>
              <a:t> на початку </a:t>
            </a:r>
            <a:r>
              <a:rPr lang="ru-RU" sz="1400" dirty="0" err="1"/>
              <a:t>вивчення</a:t>
            </a:r>
            <a:r>
              <a:rPr lang="ru-RU" sz="1400" dirty="0"/>
              <a:t> </a:t>
            </a:r>
            <a:r>
              <a:rPr lang="ru-RU" sz="1400" dirty="0" err="1"/>
              <a:t>кожної</a:t>
            </a:r>
            <a:r>
              <a:rPr lang="ru-RU" sz="1400" dirty="0"/>
              <a:t> теми донести </a:t>
            </a:r>
            <a:r>
              <a:rPr lang="ru-RU" sz="1400" dirty="0" err="1"/>
              <a:t>очікувані</a:t>
            </a:r>
            <a:r>
              <a:rPr lang="ru-RU" sz="1400" dirty="0"/>
              <a:t> </a:t>
            </a:r>
            <a:r>
              <a:rPr lang="ru-RU" sz="1400" dirty="0" err="1"/>
              <a:t>результати</a:t>
            </a:r>
            <a:r>
              <a:rPr lang="ru-RU" sz="1400" dirty="0"/>
              <a:t> до </a:t>
            </a:r>
            <a:r>
              <a:rPr lang="ru-RU" sz="1400" dirty="0" err="1"/>
              <a:t>учнів</a:t>
            </a:r>
            <a:r>
              <a:rPr lang="ru-RU" sz="1400" dirty="0"/>
              <a:t>, а </a:t>
            </a:r>
            <a:r>
              <a:rPr lang="ru-RU" sz="1400" dirty="0" err="1"/>
              <a:t>також</a:t>
            </a:r>
            <a:r>
              <a:rPr lang="ru-RU" sz="1400" dirty="0"/>
              <a:t> </a:t>
            </a:r>
            <a:r>
              <a:rPr lang="ru-RU" sz="1400" dirty="0" err="1"/>
              <a:t>їхніх</a:t>
            </a:r>
            <a:r>
              <a:rPr lang="ru-RU" sz="1400" dirty="0"/>
              <a:t> </a:t>
            </a:r>
            <a:r>
              <a:rPr lang="ru-RU" sz="1400" dirty="0" err="1"/>
              <a:t>батьків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3. Для кожного з </a:t>
            </a:r>
            <a:r>
              <a:rPr lang="ru-RU" sz="1400" dirty="0" err="1"/>
              <a:t>предметів</a:t>
            </a:r>
            <a:r>
              <a:rPr lang="ru-RU" sz="1400" dirty="0"/>
              <a:t> педагог </a:t>
            </a:r>
            <a:r>
              <a:rPr lang="ru-RU" sz="1400" dirty="0" err="1"/>
              <a:t>визначає</a:t>
            </a:r>
            <a:r>
              <a:rPr lang="ru-RU" sz="1400" dirty="0"/>
              <a:t> </a:t>
            </a:r>
            <a:r>
              <a:rPr lang="ru-RU" sz="1400" dirty="0" err="1"/>
              <a:t>кількість</a:t>
            </a:r>
            <a:r>
              <a:rPr lang="ru-RU" sz="1400" dirty="0"/>
              <a:t> та формат </a:t>
            </a:r>
            <a:r>
              <a:rPr lang="ru-RU" sz="1400" dirty="0" err="1"/>
              <a:t>підсумкового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4. </a:t>
            </a:r>
            <a:r>
              <a:rPr lang="ru-RU" sz="1400" dirty="0" err="1"/>
              <a:t>Вчитель</a:t>
            </a:r>
            <a:r>
              <a:rPr lang="ru-RU" sz="1400" dirty="0"/>
              <a:t> разом </a:t>
            </a:r>
            <a:r>
              <a:rPr lang="ru-RU" sz="1400" dirty="0" err="1"/>
              <a:t>із</a:t>
            </a:r>
            <a:r>
              <a:rPr lang="ru-RU" sz="1400" dirty="0"/>
              <a:t> </a:t>
            </a:r>
            <a:r>
              <a:rPr lang="ru-RU" sz="1400" dirty="0" err="1"/>
              <a:t>колегами</a:t>
            </a:r>
            <a:r>
              <a:rPr lang="ru-RU" sz="1400" dirty="0"/>
              <a:t> </a:t>
            </a:r>
            <a:r>
              <a:rPr lang="ru-RU" sz="1400" dirty="0" err="1"/>
              <a:t>вирішує</a:t>
            </a:r>
            <a:r>
              <a:rPr lang="ru-RU" sz="1400" dirty="0"/>
              <a:t>, як </a:t>
            </a:r>
            <a:r>
              <a:rPr lang="ru-RU" sz="1400" dirty="0" err="1"/>
              <a:t>фіксувати</a:t>
            </a:r>
            <a:r>
              <a:rPr lang="ru-RU" sz="1400" dirty="0"/>
              <a:t> </a:t>
            </a:r>
            <a:r>
              <a:rPr lang="ru-RU" sz="1400" dirty="0" err="1"/>
              <a:t>результати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. </a:t>
            </a:r>
            <a:r>
              <a:rPr lang="ru-RU" sz="1400" dirty="0" err="1"/>
              <a:t>Це</a:t>
            </a:r>
            <a:r>
              <a:rPr lang="ru-RU" sz="1400" dirty="0"/>
              <a:t> </a:t>
            </a:r>
            <a:r>
              <a:rPr lang="ru-RU" sz="1400" dirty="0" err="1"/>
              <a:t>може</a:t>
            </a:r>
            <a:r>
              <a:rPr lang="ru-RU" sz="1400" dirty="0"/>
              <a:t> бути </a:t>
            </a:r>
            <a:r>
              <a:rPr lang="ru-RU" sz="1400" dirty="0" err="1"/>
              <a:t>заповнення</a:t>
            </a:r>
            <a:r>
              <a:rPr lang="ru-RU" sz="1400" dirty="0"/>
              <a:t> </a:t>
            </a:r>
            <a:r>
              <a:rPr lang="ru-RU" sz="1400" dirty="0" err="1"/>
              <a:t>бланків</a:t>
            </a:r>
            <a:r>
              <a:rPr lang="ru-RU" sz="1400" dirty="0"/>
              <a:t> </a:t>
            </a:r>
            <a:r>
              <a:rPr lang="ru-RU" sz="1400" dirty="0" err="1"/>
              <a:t>діагностичних</a:t>
            </a:r>
            <a:r>
              <a:rPr lang="ru-RU" sz="1400" dirty="0"/>
              <a:t> </a:t>
            </a:r>
            <a:r>
              <a:rPr lang="ru-RU" sz="1400" dirty="0" err="1"/>
              <a:t>робіт</a:t>
            </a:r>
            <a:r>
              <a:rPr lang="ru-RU" sz="1400" dirty="0"/>
              <a:t>, </a:t>
            </a:r>
            <a:r>
              <a:rPr lang="ru-RU" sz="1400" dirty="0" err="1"/>
              <a:t>оцінювання</a:t>
            </a:r>
            <a:r>
              <a:rPr lang="ru-RU" sz="1400" dirty="0"/>
              <a:t> в </a:t>
            </a:r>
            <a:r>
              <a:rPr lang="ru-RU" sz="1400" dirty="0" err="1"/>
              <a:t>письмовій</a:t>
            </a:r>
            <a:r>
              <a:rPr lang="ru-RU" sz="1400" dirty="0"/>
              <a:t> </a:t>
            </a:r>
            <a:r>
              <a:rPr lang="ru-RU" sz="1400" dirty="0" err="1"/>
              <a:t>роботі</a:t>
            </a:r>
            <a:r>
              <a:rPr lang="ru-RU" sz="1400" dirty="0"/>
              <a:t>, </a:t>
            </a:r>
            <a:r>
              <a:rPr lang="ru-RU" sz="1400" dirty="0" err="1"/>
              <a:t>надання</a:t>
            </a:r>
            <a:r>
              <a:rPr lang="ru-RU" sz="1400" dirty="0"/>
              <a:t> </a:t>
            </a:r>
            <a:r>
              <a:rPr lang="ru-RU" sz="1400" dirty="0" err="1"/>
              <a:t>письмового</a:t>
            </a:r>
            <a:r>
              <a:rPr lang="ru-RU" sz="1400" dirty="0"/>
              <a:t> </a:t>
            </a:r>
            <a:r>
              <a:rPr lang="ru-RU" sz="1400" dirty="0" err="1"/>
              <a:t>зворотного</a:t>
            </a:r>
            <a:r>
              <a:rPr lang="ru-RU" sz="1400" dirty="0"/>
              <a:t> </a:t>
            </a:r>
            <a:r>
              <a:rPr lang="ru-RU" sz="1400" dirty="0" err="1"/>
              <a:t>зв’язку</a:t>
            </a:r>
            <a:r>
              <a:rPr lang="ru-RU" sz="1400" dirty="0"/>
              <a:t>, </a:t>
            </a:r>
            <a:r>
              <a:rPr lang="ru-RU" sz="1400" dirty="0" err="1"/>
              <a:t>збереження</a:t>
            </a:r>
            <a:r>
              <a:rPr lang="ru-RU" sz="1400" dirty="0"/>
              <a:t> </a:t>
            </a:r>
            <a:r>
              <a:rPr lang="ru-RU" sz="1400" dirty="0" err="1"/>
              <a:t>робіт</a:t>
            </a:r>
            <a:r>
              <a:rPr lang="ru-RU" sz="1400" dirty="0"/>
              <a:t> у </a:t>
            </a:r>
            <a:r>
              <a:rPr lang="ru-RU" sz="1400" dirty="0" err="1"/>
              <a:t>портфоліо</a:t>
            </a:r>
            <a:r>
              <a:rPr lang="ru-RU" sz="1400" dirty="0"/>
              <a:t> </a:t>
            </a:r>
            <a:r>
              <a:rPr lang="ru-RU" sz="1400" dirty="0" err="1"/>
              <a:t>тощо</a:t>
            </a:r>
            <a:r>
              <a:rPr lang="ru-RU" sz="1400" dirty="0"/>
              <a:t>. </a:t>
            </a:r>
            <a:r>
              <a:rPr lang="ru-RU" sz="1400" dirty="0" err="1"/>
              <a:t>Також</a:t>
            </a:r>
            <a:r>
              <a:rPr lang="ru-RU" sz="1400" dirty="0"/>
              <a:t> педагог </a:t>
            </a:r>
            <a:r>
              <a:rPr lang="ru-RU" sz="1400" dirty="0" err="1"/>
              <a:t>обирає</a:t>
            </a:r>
            <a:r>
              <a:rPr lang="ru-RU" sz="1400" dirty="0"/>
              <a:t>, де </a:t>
            </a:r>
            <a:r>
              <a:rPr lang="ru-RU" sz="1400" dirty="0" err="1"/>
              <a:t>будуть</a:t>
            </a:r>
            <a:r>
              <a:rPr lang="ru-RU" sz="1400" dirty="0"/>
              <a:t> </a:t>
            </a:r>
            <a:r>
              <a:rPr lang="ru-RU" sz="1400" dirty="0" err="1"/>
              <a:t>виконуватися</a:t>
            </a:r>
            <a:r>
              <a:rPr lang="ru-RU" sz="1400" dirty="0"/>
              <a:t> </a:t>
            </a:r>
            <a:r>
              <a:rPr lang="ru-RU" sz="1400" dirty="0" err="1"/>
              <a:t>ці</a:t>
            </a:r>
            <a:r>
              <a:rPr lang="ru-RU" sz="1400" dirty="0"/>
              <a:t> </a:t>
            </a:r>
            <a:r>
              <a:rPr lang="ru-RU" sz="1400" dirty="0" err="1"/>
              <a:t>роботи</a:t>
            </a:r>
            <a:r>
              <a:rPr lang="ru-RU" sz="1400" dirty="0"/>
              <a:t> – у </a:t>
            </a:r>
            <a:r>
              <a:rPr lang="ru-RU" sz="1400" dirty="0" err="1"/>
              <a:t>зошитах</a:t>
            </a:r>
            <a:r>
              <a:rPr lang="ru-RU" sz="1400" dirty="0"/>
              <a:t>, на </a:t>
            </a:r>
            <a:r>
              <a:rPr lang="ru-RU" sz="1400" dirty="0" err="1"/>
              <a:t>окремих</a:t>
            </a:r>
            <a:r>
              <a:rPr lang="ru-RU" sz="1400" dirty="0"/>
              <a:t> бланках, а </a:t>
            </a:r>
            <a:r>
              <a:rPr lang="ru-RU" sz="1400" dirty="0" err="1"/>
              <a:t>також</a:t>
            </a:r>
            <a:r>
              <a:rPr lang="ru-RU" sz="1400" dirty="0"/>
              <a:t> те, як </a:t>
            </a:r>
            <a:r>
              <a:rPr lang="ru-RU" sz="1400" dirty="0" err="1"/>
              <a:t>мають</a:t>
            </a:r>
            <a:r>
              <a:rPr lang="ru-RU" sz="1400" dirty="0"/>
              <a:t> бути </a:t>
            </a:r>
            <a:r>
              <a:rPr lang="ru-RU" sz="1400" dirty="0" err="1"/>
              <a:t>підписані</a:t>
            </a:r>
            <a:r>
              <a:rPr lang="ru-RU" sz="1400" dirty="0"/>
              <a:t> </a:t>
            </a:r>
            <a:r>
              <a:rPr lang="ru-RU" sz="1400" dirty="0" err="1"/>
              <a:t>ці</a:t>
            </a:r>
            <a:r>
              <a:rPr lang="ru-RU" sz="1400" dirty="0"/>
              <a:t> </a:t>
            </a:r>
            <a:r>
              <a:rPr lang="ru-RU" sz="1400" dirty="0" err="1"/>
              <a:t>роботи</a:t>
            </a:r>
            <a:r>
              <a:rPr lang="ru-RU" sz="1400" dirty="0"/>
              <a:t> та де </a:t>
            </a:r>
            <a:r>
              <a:rPr lang="ru-RU" sz="1400" dirty="0" err="1"/>
              <a:t>їх</a:t>
            </a:r>
            <a:r>
              <a:rPr lang="ru-RU" sz="1400" dirty="0"/>
              <a:t> </a:t>
            </a:r>
            <a:r>
              <a:rPr lang="ru-RU" sz="1400" dirty="0" err="1"/>
              <a:t>зберігати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5. Учитель </a:t>
            </a:r>
            <a:r>
              <a:rPr lang="ru-RU" sz="1400" dirty="0" err="1"/>
              <a:t>або</a:t>
            </a:r>
            <a:r>
              <a:rPr lang="ru-RU" sz="1400" dirty="0"/>
              <a:t> </a:t>
            </a:r>
            <a:r>
              <a:rPr lang="ru-RU" sz="1400" dirty="0" err="1"/>
              <a:t>педколектив</a:t>
            </a:r>
            <a:r>
              <a:rPr lang="ru-RU" sz="1400" dirty="0"/>
              <a:t> </a:t>
            </a:r>
            <a:r>
              <a:rPr lang="ru-RU" sz="1400" dirty="0" err="1"/>
              <a:t>спільно</a:t>
            </a:r>
            <a:r>
              <a:rPr lang="ru-RU" sz="1400" dirty="0"/>
              <a:t> з </a:t>
            </a:r>
            <a:r>
              <a:rPr lang="ru-RU" sz="1400" dirty="0" err="1"/>
              <a:t>адміністрацією</a:t>
            </a:r>
            <a:r>
              <a:rPr lang="ru-RU" sz="1400" dirty="0"/>
              <a:t> </a:t>
            </a:r>
            <a:r>
              <a:rPr lang="ru-RU" sz="1400" dirty="0" err="1"/>
              <a:t>вирішує</a:t>
            </a:r>
            <a:r>
              <a:rPr lang="ru-RU" sz="1400" dirty="0"/>
              <a:t>, як </a:t>
            </a:r>
            <a:r>
              <a:rPr lang="ru-RU" sz="1400" dirty="0" err="1"/>
              <a:t>оцінювати</a:t>
            </a:r>
            <a:r>
              <a:rPr lang="ru-RU" sz="1400" dirty="0"/>
              <a:t> </a:t>
            </a:r>
            <a:r>
              <a:rPr lang="ru-RU" sz="1400" dirty="0" err="1"/>
              <a:t>поточні</a:t>
            </a:r>
            <a:r>
              <a:rPr lang="ru-RU" sz="1400" dirty="0"/>
              <a:t> </a:t>
            </a:r>
            <a:r>
              <a:rPr lang="ru-RU" sz="1400" dirty="0" err="1"/>
              <a:t>письмові</a:t>
            </a:r>
            <a:r>
              <a:rPr lang="ru-RU" sz="1400" dirty="0"/>
              <a:t> </a:t>
            </a:r>
            <a:r>
              <a:rPr lang="ru-RU" sz="1400" dirty="0" err="1"/>
              <a:t>роботи</a:t>
            </a:r>
            <a:r>
              <a:rPr lang="ru-RU" sz="1400" dirty="0"/>
              <a:t> та як </a:t>
            </a:r>
            <a:r>
              <a:rPr lang="ru-RU" sz="1400" dirty="0" err="1"/>
              <a:t>надається</a:t>
            </a:r>
            <a:r>
              <a:rPr lang="ru-RU" sz="1400" dirty="0"/>
              <a:t> </a:t>
            </a:r>
            <a:r>
              <a:rPr lang="ru-RU" sz="1400" dirty="0" err="1"/>
              <a:t>зворотний</a:t>
            </a:r>
            <a:r>
              <a:rPr lang="ru-RU" sz="1400" dirty="0"/>
              <a:t> </a:t>
            </a:r>
            <a:r>
              <a:rPr lang="ru-RU" sz="1400" dirty="0" err="1"/>
              <a:t>зв’язок</a:t>
            </a:r>
            <a:r>
              <a:rPr lang="ru-RU" sz="1400" dirty="0"/>
              <a:t> </a:t>
            </a:r>
            <a:r>
              <a:rPr lang="ru-RU" sz="1400" dirty="0" err="1"/>
              <a:t>учню</a:t>
            </a:r>
            <a:r>
              <a:rPr lang="ru-RU" sz="1400" dirty="0"/>
              <a:t> та </a:t>
            </a:r>
            <a:r>
              <a:rPr lang="ru-RU" sz="1400" dirty="0" err="1"/>
              <a:t>його</a:t>
            </a:r>
            <a:r>
              <a:rPr lang="ru-RU" sz="1400" dirty="0"/>
              <a:t> батькам.</a:t>
            </a:r>
          </a:p>
          <a:p>
            <a:endParaRPr lang="ru-RU" sz="1400" dirty="0"/>
          </a:p>
          <a:p>
            <a:r>
              <a:rPr lang="ru-RU" sz="1400" dirty="0"/>
              <a:t>6. </a:t>
            </a:r>
            <a:r>
              <a:rPr lang="ru-RU" sz="1400" dirty="0" err="1"/>
              <a:t>Потрібно</a:t>
            </a:r>
            <a:r>
              <a:rPr lang="ru-RU" sz="1400" dirty="0"/>
              <a:t> </a:t>
            </a:r>
            <a:r>
              <a:rPr lang="ru-RU" sz="1400" dirty="0" err="1"/>
              <a:t>розробити</a:t>
            </a:r>
            <a:r>
              <a:rPr lang="ru-RU" sz="1400" dirty="0"/>
              <a:t> та </a:t>
            </a:r>
            <a:r>
              <a:rPr lang="ru-RU" sz="1400" dirty="0" err="1"/>
              <a:t>пояснити</a:t>
            </a:r>
            <a:r>
              <a:rPr lang="ru-RU" sz="1400" dirty="0"/>
              <a:t> </a:t>
            </a:r>
            <a:r>
              <a:rPr lang="ru-RU" sz="1400" dirty="0" err="1"/>
              <a:t>учням</a:t>
            </a:r>
            <a:r>
              <a:rPr lang="ru-RU" sz="1400" dirty="0"/>
              <a:t> шкалу само- та </a:t>
            </a:r>
            <a:r>
              <a:rPr lang="ru-RU" sz="1400" dirty="0" err="1"/>
              <a:t>взаємооцінювання</a:t>
            </a:r>
            <a:r>
              <a:rPr lang="ru-RU" sz="1400" dirty="0"/>
              <a:t>. </a:t>
            </a:r>
            <a:r>
              <a:rPr lang="ru-RU" sz="1400" dirty="0" err="1"/>
              <a:t>Наприклад</a:t>
            </a:r>
            <a:r>
              <a:rPr lang="ru-RU" sz="1400" dirty="0"/>
              <a:t>: Я </a:t>
            </a:r>
            <a:r>
              <a:rPr lang="ru-RU" sz="1400" dirty="0" err="1"/>
              <a:t>впорався</a:t>
            </a:r>
            <a:r>
              <a:rPr lang="ru-RU" sz="1400" dirty="0"/>
              <a:t> добре / </a:t>
            </a:r>
            <a:r>
              <a:rPr lang="ru-RU" sz="1400" dirty="0" err="1"/>
              <a:t>Мені</a:t>
            </a:r>
            <a:r>
              <a:rPr lang="ru-RU" sz="1400" dirty="0"/>
              <a:t> </a:t>
            </a:r>
            <a:r>
              <a:rPr lang="ru-RU" sz="1400" dirty="0" err="1"/>
              <a:t>вдалося</a:t>
            </a:r>
            <a:r>
              <a:rPr lang="ru-RU" sz="1400" dirty="0"/>
              <a:t> / </a:t>
            </a:r>
            <a:r>
              <a:rPr lang="ru-RU" sz="1400" dirty="0" err="1"/>
              <a:t>Мені</a:t>
            </a:r>
            <a:r>
              <a:rPr lang="ru-RU" sz="1400" dirty="0"/>
              <a:t> </a:t>
            </a:r>
            <a:r>
              <a:rPr lang="ru-RU" sz="1400" dirty="0" err="1"/>
              <a:t>ще</a:t>
            </a:r>
            <a:r>
              <a:rPr lang="ru-RU" sz="1400" dirty="0"/>
              <a:t> </a:t>
            </a:r>
            <a:r>
              <a:rPr lang="ru-RU" sz="1400" dirty="0" err="1"/>
              <a:t>варто</a:t>
            </a:r>
            <a:r>
              <a:rPr lang="ru-RU" sz="1400" dirty="0"/>
              <a:t> </a:t>
            </a:r>
            <a:r>
              <a:rPr lang="ru-RU" sz="1400" dirty="0" err="1"/>
              <a:t>попрацювати</a:t>
            </a:r>
            <a:r>
              <a:rPr lang="ru-RU" sz="1400" dirty="0"/>
              <a:t> </a:t>
            </a:r>
            <a:r>
              <a:rPr lang="ru-RU" sz="1400" dirty="0" err="1"/>
              <a:t>тощо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7. </a:t>
            </a:r>
            <a:r>
              <a:rPr lang="ru-RU" sz="1400" dirty="0" err="1"/>
              <a:t>Спланувати</a:t>
            </a:r>
            <a:r>
              <a:rPr lang="ru-RU" sz="1400" dirty="0"/>
              <a:t>, як і коли </a:t>
            </a:r>
            <a:r>
              <a:rPr lang="ru-RU" sz="1400" dirty="0" err="1"/>
              <a:t>проводити</a:t>
            </a:r>
            <a:r>
              <a:rPr lang="ru-RU" sz="1400" dirty="0"/>
              <a:t> </a:t>
            </a:r>
            <a:r>
              <a:rPr lang="ru-RU" sz="1400" dirty="0" err="1"/>
              <a:t>планові</a:t>
            </a:r>
            <a:r>
              <a:rPr lang="ru-RU" sz="1400" dirty="0"/>
              <a:t> </a:t>
            </a:r>
            <a:r>
              <a:rPr lang="ru-RU" sz="1400" dirty="0" err="1"/>
              <a:t>зустрічі</a:t>
            </a:r>
            <a:r>
              <a:rPr lang="ru-RU" sz="1400" dirty="0"/>
              <a:t> з </a:t>
            </a:r>
            <a:r>
              <a:rPr lang="ru-RU" sz="1400" dirty="0" err="1"/>
              <a:t>учнями</a:t>
            </a:r>
            <a:r>
              <a:rPr lang="ru-RU" sz="1400" dirty="0"/>
              <a:t> та </a:t>
            </a:r>
            <a:r>
              <a:rPr lang="ru-RU" sz="1400" dirty="0" err="1"/>
              <a:t>їхніми</a:t>
            </a:r>
            <a:r>
              <a:rPr lang="ru-RU" sz="1400" dirty="0"/>
              <a:t> батьками та </a:t>
            </a:r>
            <a:r>
              <a:rPr lang="ru-RU" sz="1400" dirty="0" err="1"/>
              <a:t>повідомити</a:t>
            </a:r>
            <a:r>
              <a:rPr lang="ru-RU" sz="1400" dirty="0"/>
              <a:t> про них </a:t>
            </a:r>
            <a:r>
              <a:rPr lang="ru-RU" sz="1400" dirty="0" err="1"/>
              <a:t>усім</a:t>
            </a:r>
            <a:r>
              <a:rPr lang="ru-RU" sz="1400" dirty="0"/>
              <a:t> </a:t>
            </a:r>
            <a:r>
              <a:rPr lang="ru-RU" sz="1400" dirty="0" err="1"/>
              <a:t>зацікавленим</a:t>
            </a:r>
            <a:r>
              <a:rPr lang="ru-RU" sz="1400" dirty="0"/>
              <a:t> сторонам.</a:t>
            </a:r>
          </a:p>
          <a:p>
            <a:endParaRPr lang="ru-RU" sz="1400" dirty="0"/>
          </a:p>
          <a:p>
            <a:r>
              <a:rPr lang="ru-RU" sz="1400" dirty="0"/>
              <a:t>8. Не </a:t>
            </a:r>
            <a:r>
              <a:rPr lang="ru-RU" sz="1400" dirty="0" err="1"/>
              <a:t>обов’язковий</a:t>
            </a:r>
            <a:r>
              <a:rPr lang="ru-RU" sz="1400" dirty="0"/>
              <a:t>, але </a:t>
            </a:r>
            <a:r>
              <a:rPr lang="ru-RU" sz="1400" dirty="0" err="1"/>
              <a:t>рекомендований</a:t>
            </a:r>
            <a:r>
              <a:rPr lang="ru-RU" sz="1400" dirty="0"/>
              <a:t> пункт – </a:t>
            </a:r>
            <a:r>
              <a:rPr lang="ru-RU" sz="1400" dirty="0" err="1"/>
              <a:t>спланувати</a:t>
            </a:r>
            <a:r>
              <a:rPr lang="ru-RU" sz="1400" dirty="0"/>
              <a:t> </a:t>
            </a:r>
            <a:r>
              <a:rPr lang="ru-RU" sz="1400" dirty="0" err="1"/>
              <a:t>індивідуальну</a:t>
            </a:r>
            <a:r>
              <a:rPr lang="ru-RU" sz="1400" dirty="0"/>
              <a:t> роботу з </a:t>
            </a:r>
            <a:r>
              <a:rPr lang="ru-RU" sz="1400" dirty="0" err="1"/>
              <a:t>учнями</a:t>
            </a:r>
            <a:r>
              <a:rPr lang="ru-RU" sz="1400" dirty="0"/>
              <a:t>, </a:t>
            </a:r>
            <a:r>
              <a:rPr lang="ru-RU" sz="1400" dirty="0" err="1"/>
              <a:t>аби</a:t>
            </a:r>
            <a:r>
              <a:rPr lang="ru-RU" sz="1400" dirty="0"/>
              <a:t> </a:t>
            </a:r>
            <a:r>
              <a:rPr lang="ru-RU" sz="1400" dirty="0" err="1"/>
              <a:t>допомогти</a:t>
            </a:r>
            <a:r>
              <a:rPr lang="ru-RU" sz="1400" dirty="0"/>
              <a:t> </a:t>
            </a:r>
            <a:r>
              <a:rPr lang="ru-RU" sz="1400" dirty="0" err="1"/>
              <a:t>їм</a:t>
            </a:r>
            <a:r>
              <a:rPr lang="ru-RU" sz="1400" dirty="0"/>
              <a:t> </a:t>
            </a:r>
            <a:r>
              <a:rPr lang="ru-RU" sz="1400" dirty="0" err="1"/>
              <a:t>ставити</a:t>
            </a:r>
            <a:r>
              <a:rPr lang="ru-RU" sz="1400" dirty="0"/>
              <a:t> </a:t>
            </a:r>
            <a:r>
              <a:rPr lang="ru-RU" sz="1400" dirty="0" err="1"/>
              <a:t>власні</a:t>
            </a:r>
            <a:r>
              <a:rPr lang="ru-RU" sz="1400" dirty="0"/>
              <a:t> </a:t>
            </a:r>
            <a:r>
              <a:rPr lang="ru-RU" sz="1400" dirty="0" err="1"/>
              <a:t>цілі</a:t>
            </a:r>
            <a:r>
              <a:rPr lang="ru-RU" sz="1400" dirty="0"/>
              <a:t> на </a:t>
            </a:r>
            <a:r>
              <a:rPr lang="ru-RU" sz="1400" dirty="0" err="1"/>
              <a:t>певні</a:t>
            </a:r>
            <a:r>
              <a:rPr lang="ru-RU" sz="1400" dirty="0"/>
              <a:t> </a:t>
            </a:r>
            <a:r>
              <a:rPr lang="ru-RU" sz="1400" dirty="0" err="1"/>
              <a:t>періоди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(</a:t>
            </a:r>
            <a:r>
              <a:rPr lang="ru-RU" sz="1400" dirty="0" err="1"/>
              <a:t>варто</a:t>
            </a:r>
            <a:r>
              <a:rPr lang="ru-RU" sz="1400" dirty="0"/>
              <a:t> </a:t>
            </a:r>
            <a:r>
              <a:rPr lang="ru-RU" sz="1400" dirty="0" err="1"/>
              <a:t>робити</a:t>
            </a:r>
            <a:r>
              <a:rPr lang="ru-RU" sz="1400" dirty="0"/>
              <a:t> </a:t>
            </a:r>
            <a:r>
              <a:rPr lang="ru-RU" sz="1400" dirty="0" err="1"/>
              <a:t>це</a:t>
            </a:r>
            <a:r>
              <a:rPr lang="ru-RU" sz="1400" dirty="0"/>
              <a:t> </a:t>
            </a:r>
            <a:r>
              <a:rPr lang="ru-RU" sz="1400" dirty="0" err="1"/>
              <a:t>після</a:t>
            </a:r>
            <a:r>
              <a:rPr lang="ru-RU" sz="1400" dirty="0"/>
              <a:t> </a:t>
            </a:r>
            <a:r>
              <a:rPr lang="ru-RU" sz="1400" dirty="0" err="1"/>
              <a:t>діагностичних</a:t>
            </a:r>
            <a:r>
              <a:rPr lang="ru-RU" sz="1400" dirty="0"/>
              <a:t> </a:t>
            </a:r>
            <a:r>
              <a:rPr lang="ru-RU" sz="1400" dirty="0" err="1"/>
              <a:t>робіт</a:t>
            </a:r>
            <a:r>
              <a:rPr lang="ru-RU" sz="1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628669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94711" y="2659029"/>
            <a:ext cx="3447875" cy="1142569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Подаруй </a:t>
            </a:r>
            <a:b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собі смайлика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984" y="871313"/>
            <a:ext cx="2520000" cy="23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040" y="657225"/>
            <a:ext cx="2520000" cy="2336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37B3647-A9CC-4F07-99DE-C08E53010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951" y="3801598"/>
            <a:ext cx="2520000" cy="234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6233AD2-AEDD-498D-8461-0D7E9D8989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8512" y="95250"/>
            <a:ext cx="2520000" cy="23296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821E19B-EA46-4CEA-B8F2-4701B0BCCF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1766" y="3364089"/>
            <a:ext cx="2520000" cy="231487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C23BAF5-9349-41E2-8494-F9585FE8B4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2293" y="4546383"/>
            <a:ext cx="2520000" cy="23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69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1">
            <a:extLst>
              <a:ext uri="{FF2B5EF4-FFF2-40B4-BE49-F238E27FC236}">
                <a16:creationId xmlns:a16="http://schemas.microsoft.com/office/drawing/2014/main" id="{E44A2AE9-FCC9-4750-8296-5B447759D93E}"/>
              </a:ext>
            </a:extLst>
          </p:cNvPr>
          <p:cNvGrpSpPr/>
          <p:nvPr/>
        </p:nvGrpSpPr>
        <p:grpSpPr>
          <a:xfrm>
            <a:off x="4401024" y="1662592"/>
            <a:ext cx="4625007" cy="4548467"/>
            <a:chOff x="3502025" y="893763"/>
            <a:chExt cx="5180013" cy="509428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F358C71-BE00-4749-A00D-623E85003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675" y="4183063"/>
              <a:ext cx="668338" cy="669925"/>
            </a:xfrm>
            <a:custGeom>
              <a:avLst/>
              <a:gdLst>
                <a:gd name="T0" fmla="*/ 78 w 86"/>
                <a:gd name="T1" fmla="*/ 71 h 86"/>
                <a:gd name="T2" fmla="*/ 69 w 86"/>
                <a:gd name="T3" fmla="*/ 46 h 86"/>
                <a:gd name="T4" fmla="*/ 40 w 86"/>
                <a:gd name="T5" fmla="*/ 17 h 86"/>
                <a:gd name="T6" fmla="*/ 15 w 86"/>
                <a:gd name="T7" fmla="*/ 8 h 86"/>
                <a:gd name="T8" fmla="*/ 0 w 86"/>
                <a:gd name="T9" fmla="*/ 23 h 86"/>
                <a:gd name="T10" fmla="*/ 63 w 86"/>
                <a:gd name="T11" fmla="*/ 86 h 86"/>
                <a:gd name="T12" fmla="*/ 78 w 86"/>
                <a:gd name="T13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6">
                  <a:moveTo>
                    <a:pt x="78" y="71"/>
                  </a:moveTo>
                  <a:cubicBezTo>
                    <a:pt x="86" y="64"/>
                    <a:pt x="79" y="55"/>
                    <a:pt x="69" y="4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7"/>
                    <a:pt x="22" y="0"/>
                    <a:pt x="15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3" y="86"/>
                    <a:pt x="63" y="86"/>
                    <a:pt x="63" y="86"/>
                  </a:cubicBezTo>
                  <a:lnTo>
                    <a:pt x="78" y="7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78CD9C4-5DE7-408F-8CFC-27E675889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4362450"/>
              <a:ext cx="1352550" cy="1352550"/>
            </a:xfrm>
            <a:custGeom>
              <a:avLst/>
              <a:gdLst>
                <a:gd name="T0" fmla="*/ 544 w 852"/>
                <a:gd name="T1" fmla="*/ 0 h 852"/>
                <a:gd name="T2" fmla="*/ 0 w 852"/>
                <a:gd name="T3" fmla="*/ 539 h 852"/>
                <a:gd name="T4" fmla="*/ 313 w 852"/>
                <a:gd name="T5" fmla="*/ 852 h 852"/>
                <a:gd name="T6" fmla="*/ 852 w 852"/>
                <a:gd name="T7" fmla="*/ 309 h 852"/>
                <a:gd name="T8" fmla="*/ 544 w 852"/>
                <a:gd name="T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852">
                  <a:moveTo>
                    <a:pt x="544" y="0"/>
                  </a:moveTo>
                  <a:lnTo>
                    <a:pt x="0" y="539"/>
                  </a:lnTo>
                  <a:lnTo>
                    <a:pt x="313" y="852"/>
                  </a:lnTo>
                  <a:lnTo>
                    <a:pt x="852" y="30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rgbClr val="C3C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7FE9201-2FA8-4F47-87A7-477978F51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025" y="5218113"/>
              <a:ext cx="769938" cy="769938"/>
            </a:xfrm>
            <a:custGeom>
              <a:avLst/>
              <a:gdLst>
                <a:gd name="T0" fmla="*/ 35 w 99"/>
                <a:gd name="T1" fmla="*/ 0 h 99"/>
                <a:gd name="T2" fmla="*/ 8 w 99"/>
                <a:gd name="T3" fmla="*/ 28 h 99"/>
                <a:gd name="T4" fmla="*/ 11 w 99"/>
                <a:gd name="T5" fmla="*/ 59 h 99"/>
                <a:gd name="T6" fmla="*/ 40 w 99"/>
                <a:gd name="T7" fmla="*/ 88 h 99"/>
                <a:gd name="T8" fmla="*/ 71 w 99"/>
                <a:gd name="T9" fmla="*/ 91 h 99"/>
                <a:gd name="T10" fmla="*/ 99 w 99"/>
                <a:gd name="T11" fmla="*/ 64 h 99"/>
                <a:gd name="T12" fmla="*/ 35 w 99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9">
                  <a:moveTo>
                    <a:pt x="35" y="0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0" y="35"/>
                    <a:pt x="2" y="49"/>
                    <a:pt x="11" y="5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50" y="97"/>
                    <a:pt x="64" y="99"/>
                    <a:pt x="71" y="91"/>
                  </a:cubicBezTo>
                  <a:cubicBezTo>
                    <a:pt x="99" y="64"/>
                    <a:pt x="99" y="64"/>
                    <a:pt x="99" y="6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DDB5695-2CD8-415E-AECF-FAC64679A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438" y="4175125"/>
              <a:ext cx="544513" cy="544513"/>
            </a:xfrm>
            <a:custGeom>
              <a:avLst/>
              <a:gdLst>
                <a:gd name="T0" fmla="*/ 68 w 70"/>
                <a:gd name="T1" fmla="*/ 67 h 70"/>
                <a:gd name="T2" fmla="*/ 54 w 70"/>
                <a:gd name="T3" fmla="*/ 62 h 70"/>
                <a:gd name="T4" fmla="*/ 8 w 70"/>
                <a:gd name="T5" fmla="*/ 16 h 70"/>
                <a:gd name="T6" fmla="*/ 3 w 70"/>
                <a:gd name="T7" fmla="*/ 2 h 70"/>
                <a:gd name="T8" fmla="*/ 3 w 70"/>
                <a:gd name="T9" fmla="*/ 2 h 70"/>
                <a:gd name="T10" fmla="*/ 17 w 70"/>
                <a:gd name="T11" fmla="*/ 8 h 70"/>
                <a:gd name="T12" fmla="*/ 62 w 70"/>
                <a:gd name="T13" fmla="*/ 53 h 70"/>
                <a:gd name="T14" fmla="*/ 68 w 70"/>
                <a:gd name="T1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0">
                  <a:moveTo>
                    <a:pt x="68" y="67"/>
                  </a:moveTo>
                  <a:cubicBezTo>
                    <a:pt x="65" y="70"/>
                    <a:pt x="59" y="67"/>
                    <a:pt x="54" y="6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1"/>
                    <a:pt x="0" y="5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11" y="2"/>
                    <a:pt x="17" y="8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8" y="59"/>
                    <a:pt x="70" y="65"/>
                    <a:pt x="68" y="67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57EE9FF-CD70-4BDE-80AF-918D8EB57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3887788"/>
              <a:ext cx="708025" cy="708025"/>
            </a:xfrm>
            <a:custGeom>
              <a:avLst/>
              <a:gdLst>
                <a:gd name="T0" fmla="*/ 446 w 446"/>
                <a:gd name="T1" fmla="*/ 270 h 446"/>
                <a:gd name="T2" fmla="*/ 177 w 446"/>
                <a:gd name="T3" fmla="*/ 0 h 446"/>
                <a:gd name="T4" fmla="*/ 0 w 446"/>
                <a:gd name="T5" fmla="*/ 176 h 446"/>
                <a:gd name="T6" fmla="*/ 270 w 446"/>
                <a:gd name="T7" fmla="*/ 446 h 446"/>
                <a:gd name="T8" fmla="*/ 446 w 446"/>
                <a:gd name="T9" fmla="*/ 27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46">
                  <a:moveTo>
                    <a:pt x="446" y="270"/>
                  </a:moveTo>
                  <a:lnTo>
                    <a:pt x="177" y="0"/>
                  </a:lnTo>
                  <a:lnTo>
                    <a:pt x="0" y="176"/>
                  </a:lnTo>
                  <a:lnTo>
                    <a:pt x="270" y="446"/>
                  </a:lnTo>
                  <a:lnTo>
                    <a:pt x="446" y="270"/>
                  </a:lnTo>
                  <a:close/>
                </a:path>
              </a:pathLst>
            </a:custGeom>
            <a:solidFill>
              <a:srgbClr val="81797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93A1F2A-570D-4393-BAC9-0FEEDA06E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63" y="3786188"/>
              <a:ext cx="466725" cy="466725"/>
            </a:xfrm>
            <a:custGeom>
              <a:avLst/>
              <a:gdLst>
                <a:gd name="T0" fmla="*/ 58 w 60"/>
                <a:gd name="T1" fmla="*/ 53 h 60"/>
                <a:gd name="T2" fmla="*/ 7 w 60"/>
                <a:gd name="T3" fmla="*/ 2 h 60"/>
                <a:gd name="T4" fmla="*/ 0 w 60"/>
                <a:gd name="T5" fmla="*/ 1 h 60"/>
                <a:gd name="T6" fmla="*/ 59 w 60"/>
                <a:gd name="T7" fmla="*/ 60 h 60"/>
                <a:gd name="T8" fmla="*/ 58 w 60"/>
                <a:gd name="T9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58" y="53"/>
                  </a:moveTo>
                  <a:cubicBezTo>
                    <a:pt x="39" y="38"/>
                    <a:pt x="22" y="21"/>
                    <a:pt x="7" y="2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17" y="23"/>
                    <a:pt x="37" y="43"/>
                    <a:pt x="59" y="60"/>
                  </a:cubicBezTo>
                  <a:cubicBezTo>
                    <a:pt x="60" y="57"/>
                    <a:pt x="60" y="55"/>
                    <a:pt x="5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33811DE0-691E-4B5F-B2F6-269248D05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3802063"/>
              <a:ext cx="528638" cy="528638"/>
            </a:xfrm>
            <a:custGeom>
              <a:avLst/>
              <a:gdLst>
                <a:gd name="T0" fmla="*/ 9 w 68"/>
                <a:gd name="T1" fmla="*/ 0 h 68"/>
                <a:gd name="T2" fmla="*/ 7 w 68"/>
                <a:gd name="T3" fmla="*/ 2 h 68"/>
                <a:gd name="T4" fmla="*/ 3 w 68"/>
                <a:gd name="T5" fmla="*/ 6 h 68"/>
                <a:gd name="T6" fmla="*/ 2 w 68"/>
                <a:gd name="T7" fmla="*/ 16 h 68"/>
                <a:gd name="T8" fmla="*/ 52 w 68"/>
                <a:gd name="T9" fmla="*/ 66 h 68"/>
                <a:gd name="T10" fmla="*/ 62 w 68"/>
                <a:gd name="T11" fmla="*/ 65 h 68"/>
                <a:gd name="T12" fmla="*/ 66 w 68"/>
                <a:gd name="T13" fmla="*/ 61 h 68"/>
                <a:gd name="T14" fmla="*/ 68 w 68"/>
                <a:gd name="T15" fmla="*/ 59 h 68"/>
                <a:gd name="T16" fmla="*/ 9 w 68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0" y="9"/>
                    <a:pt x="0" y="12"/>
                    <a:pt x="2" y="16"/>
                  </a:cubicBezTo>
                  <a:cubicBezTo>
                    <a:pt x="17" y="39"/>
                    <a:pt x="30" y="52"/>
                    <a:pt x="52" y="66"/>
                  </a:cubicBezTo>
                  <a:cubicBezTo>
                    <a:pt x="56" y="68"/>
                    <a:pt x="59" y="68"/>
                    <a:pt x="62" y="65"/>
                  </a:cubicBezTo>
                  <a:cubicBezTo>
                    <a:pt x="63" y="64"/>
                    <a:pt x="65" y="62"/>
                    <a:pt x="66" y="61"/>
                  </a:cubicBezTo>
                  <a:cubicBezTo>
                    <a:pt x="67" y="60"/>
                    <a:pt x="67" y="59"/>
                    <a:pt x="68" y="59"/>
                  </a:cubicBezTo>
                  <a:cubicBezTo>
                    <a:pt x="46" y="41"/>
                    <a:pt x="27" y="22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EAD77C70-E15E-4337-A40D-D679B9582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313" y="3794125"/>
              <a:ext cx="528638" cy="536575"/>
            </a:xfrm>
            <a:custGeom>
              <a:avLst/>
              <a:gdLst>
                <a:gd name="T0" fmla="*/ 9 w 68"/>
                <a:gd name="T1" fmla="*/ 0 h 69"/>
                <a:gd name="T2" fmla="*/ 7 w 68"/>
                <a:gd name="T3" fmla="*/ 2 h 69"/>
                <a:gd name="T4" fmla="*/ 3 w 68"/>
                <a:gd name="T5" fmla="*/ 6 h 69"/>
                <a:gd name="T6" fmla="*/ 2 w 68"/>
                <a:gd name="T7" fmla="*/ 16 h 69"/>
                <a:gd name="T8" fmla="*/ 52 w 68"/>
                <a:gd name="T9" fmla="*/ 66 h 69"/>
                <a:gd name="T10" fmla="*/ 62 w 68"/>
                <a:gd name="T11" fmla="*/ 65 h 69"/>
                <a:gd name="T12" fmla="*/ 66 w 68"/>
                <a:gd name="T13" fmla="*/ 61 h 69"/>
                <a:gd name="T14" fmla="*/ 68 w 68"/>
                <a:gd name="T15" fmla="*/ 59 h 69"/>
                <a:gd name="T16" fmla="*/ 9 w 68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9">
                  <a:moveTo>
                    <a:pt x="9" y="0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0" y="9"/>
                    <a:pt x="0" y="12"/>
                    <a:pt x="2" y="16"/>
                  </a:cubicBezTo>
                  <a:cubicBezTo>
                    <a:pt x="16" y="39"/>
                    <a:pt x="30" y="52"/>
                    <a:pt x="52" y="66"/>
                  </a:cubicBezTo>
                  <a:cubicBezTo>
                    <a:pt x="56" y="69"/>
                    <a:pt x="59" y="68"/>
                    <a:pt x="62" y="65"/>
                  </a:cubicBezTo>
                  <a:cubicBezTo>
                    <a:pt x="63" y="64"/>
                    <a:pt x="65" y="63"/>
                    <a:pt x="66" y="61"/>
                  </a:cubicBezTo>
                  <a:cubicBezTo>
                    <a:pt x="67" y="60"/>
                    <a:pt x="67" y="60"/>
                    <a:pt x="68" y="59"/>
                  </a:cubicBezTo>
                  <a:cubicBezTo>
                    <a:pt x="46" y="42"/>
                    <a:pt x="26" y="22"/>
                    <a:pt x="9" y="0"/>
                  </a:cubicBezTo>
                  <a:close/>
                </a:path>
              </a:pathLst>
            </a:custGeom>
            <a:solidFill>
              <a:srgbClr val="1615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C816C81A-C843-4907-BA79-38101587D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350" y="4137025"/>
              <a:ext cx="520700" cy="520700"/>
            </a:xfrm>
            <a:custGeom>
              <a:avLst/>
              <a:gdLst>
                <a:gd name="T0" fmla="*/ 66 w 67"/>
                <a:gd name="T1" fmla="*/ 66 h 67"/>
                <a:gd name="T2" fmla="*/ 64 w 67"/>
                <a:gd name="T3" fmla="*/ 59 h 67"/>
                <a:gd name="T4" fmla="*/ 8 w 67"/>
                <a:gd name="T5" fmla="*/ 3 h 67"/>
                <a:gd name="T6" fmla="*/ 1 w 67"/>
                <a:gd name="T7" fmla="*/ 1 h 67"/>
                <a:gd name="T8" fmla="*/ 1 w 67"/>
                <a:gd name="T9" fmla="*/ 1 h 67"/>
                <a:gd name="T10" fmla="*/ 4 w 67"/>
                <a:gd name="T11" fmla="*/ 8 h 67"/>
                <a:gd name="T12" fmla="*/ 59 w 67"/>
                <a:gd name="T13" fmla="*/ 63 h 67"/>
                <a:gd name="T14" fmla="*/ 66 w 67"/>
                <a:gd name="T15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66" y="66"/>
                  </a:moveTo>
                  <a:cubicBezTo>
                    <a:pt x="67" y="64"/>
                    <a:pt x="66" y="62"/>
                    <a:pt x="64" y="5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5"/>
                    <a:pt x="4" y="8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2" y="66"/>
                    <a:pt x="65" y="67"/>
                    <a:pt x="66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4AFB56BB-5372-4A2C-AE77-B0C9D5807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688" y="893763"/>
              <a:ext cx="15875" cy="1111250"/>
            </a:xfrm>
            <a:custGeom>
              <a:avLst/>
              <a:gdLst>
                <a:gd name="T0" fmla="*/ 0 w 10"/>
                <a:gd name="T1" fmla="*/ 0 h 700"/>
                <a:gd name="T2" fmla="*/ 10 w 10"/>
                <a:gd name="T3" fmla="*/ 387 h 700"/>
                <a:gd name="T4" fmla="*/ 10 w 10"/>
                <a:gd name="T5" fmla="*/ 700 h 700"/>
                <a:gd name="T6" fmla="*/ 0 w 10"/>
                <a:gd name="T7" fmla="*/ 441 h 700"/>
                <a:gd name="T8" fmla="*/ 0 w 10"/>
                <a:gd name="T9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00">
                  <a:moveTo>
                    <a:pt x="0" y="0"/>
                  </a:moveTo>
                  <a:lnTo>
                    <a:pt x="10" y="387"/>
                  </a:lnTo>
                  <a:lnTo>
                    <a:pt x="10" y="700"/>
                  </a:lnTo>
                  <a:lnTo>
                    <a:pt x="0" y="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A27191F5-1B51-49D0-B83A-57781B3D9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6175" y="2924175"/>
              <a:ext cx="723900" cy="22225"/>
            </a:xfrm>
            <a:custGeom>
              <a:avLst/>
              <a:gdLst>
                <a:gd name="T0" fmla="*/ 182 w 456"/>
                <a:gd name="T1" fmla="*/ 0 h 14"/>
                <a:gd name="T2" fmla="*/ 456 w 456"/>
                <a:gd name="T3" fmla="*/ 14 h 14"/>
                <a:gd name="T4" fmla="*/ 324 w 456"/>
                <a:gd name="T5" fmla="*/ 14 h 14"/>
                <a:gd name="T6" fmla="*/ 0 w 456"/>
                <a:gd name="T7" fmla="*/ 0 h 14"/>
                <a:gd name="T8" fmla="*/ 182 w 45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14">
                  <a:moveTo>
                    <a:pt x="182" y="0"/>
                  </a:moveTo>
                  <a:lnTo>
                    <a:pt x="456" y="14"/>
                  </a:lnTo>
                  <a:lnTo>
                    <a:pt x="324" y="14"/>
                  </a:lnTo>
                  <a:lnTo>
                    <a:pt x="0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30F0EE7A-3156-4891-8FDB-1A2A3B4B8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413" y="2565400"/>
              <a:ext cx="654050" cy="381000"/>
            </a:xfrm>
            <a:custGeom>
              <a:avLst/>
              <a:gdLst>
                <a:gd name="T0" fmla="*/ 39 w 84"/>
                <a:gd name="T1" fmla="*/ 6 h 49"/>
                <a:gd name="T2" fmla="*/ 2 w 84"/>
                <a:gd name="T3" fmla="*/ 37 h 49"/>
                <a:gd name="T4" fmla="*/ 3 w 84"/>
                <a:gd name="T5" fmla="*/ 41 h 49"/>
                <a:gd name="T6" fmla="*/ 5 w 84"/>
                <a:gd name="T7" fmla="*/ 46 h 49"/>
                <a:gd name="T8" fmla="*/ 9 w 84"/>
                <a:gd name="T9" fmla="*/ 47 h 49"/>
                <a:gd name="T10" fmla="*/ 26 w 84"/>
                <a:gd name="T11" fmla="*/ 47 h 49"/>
                <a:gd name="T12" fmla="*/ 61 w 84"/>
                <a:gd name="T13" fmla="*/ 49 h 49"/>
                <a:gd name="T14" fmla="*/ 62 w 84"/>
                <a:gd name="T15" fmla="*/ 29 h 49"/>
                <a:gd name="T16" fmla="*/ 84 w 84"/>
                <a:gd name="T17" fmla="*/ 20 h 49"/>
                <a:gd name="T18" fmla="*/ 39 w 84"/>
                <a:gd name="T1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49">
                  <a:moveTo>
                    <a:pt x="39" y="6"/>
                  </a:moveTo>
                  <a:cubicBezTo>
                    <a:pt x="20" y="0"/>
                    <a:pt x="0" y="16"/>
                    <a:pt x="2" y="37"/>
                  </a:cubicBezTo>
                  <a:cubicBezTo>
                    <a:pt x="2" y="38"/>
                    <a:pt x="3" y="40"/>
                    <a:pt x="3" y="41"/>
                  </a:cubicBezTo>
                  <a:cubicBezTo>
                    <a:pt x="3" y="42"/>
                    <a:pt x="5" y="46"/>
                    <a:pt x="5" y="46"/>
                  </a:cubicBezTo>
                  <a:cubicBezTo>
                    <a:pt x="6" y="46"/>
                    <a:pt x="7" y="46"/>
                    <a:pt x="9" y="47"/>
                  </a:cubicBezTo>
                  <a:cubicBezTo>
                    <a:pt x="14" y="47"/>
                    <a:pt x="20" y="47"/>
                    <a:pt x="26" y="47"/>
                  </a:cubicBezTo>
                  <a:cubicBezTo>
                    <a:pt x="37" y="48"/>
                    <a:pt x="49" y="48"/>
                    <a:pt x="61" y="49"/>
                  </a:cubicBezTo>
                  <a:cubicBezTo>
                    <a:pt x="57" y="42"/>
                    <a:pt x="58" y="35"/>
                    <a:pt x="62" y="29"/>
                  </a:cubicBezTo>
                  <a:cubicBezTo>
                    <a:pt x="66" y="21"/>
                    <a:pt x="76" y="17"/>
                    <a:pt x="84" y="20"/>
                  </a:cubicBezTo>
                  <a:cubicBezTo>
                    <a:pt x="69" y="15"/>
                    <a:pt x="54" y="11"/>
                    <a:pt x="39" y="6"/>
                  </a:cubicBez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0823410B-1065-4C46-85C6-11C6DF3B2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0" y="2643188"/>
              <a:ext cx="458788" cy="327025"/>
            </a:xfrm>
            <a:custGeom>
              <a:avLst/>
              <a:gdLst>
                <a:gd name="T0" fmla="*/ 58 w 59"/>
                <a:gd name="T1" fmla="*/ 29 h 42"/>
                <a:gd name="T2" fmla="*/ 54 w 59"/>
                <a:gd name="T3" fmla="*/ 18 h 42"/>
                <a:gd name="T4" fmla="*/ 44 w 59"/>
                <a:gd name="T5" fmla="*/ 12 h 42"/>
                <a:gd name="T6" fmla="*/ 0 w 59"/>
                <a:gd name="T7" fmla="*/ 0 h 42"/>
                <a:gd name="T8" fmla="*/ 10 w 59"/>
                <a:gd name="T9" fmla="*/ 41 h 42"/>
                <a:gd name="T10" fmla="*/ 39 w 59"/>
                <a:gd name="T11" fmla="*/ 41 h 42"/>
                <a:gd name="T12" fmla="*/ 52 w 59"/>
                <a:gd name="T13" fmla="*/ 42 h 42"/>
                <a:gd name="T14" fmla="*/ 56 w 59"/>
                <a:gd name="T15" fmla="*/ 37 h 42"/>
                <a:gd name="T16" fmla="*/ 58 w 59"/>
                <a:gd name="T1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42">
                  <a:moveTo>
                    <a:pt x="58" y="29"/>
                  </a:moveTo>
                  <a:cubicBezTo>
                    <a:pt x="58" y="25"/>
                    <a:pt x="57" y="21"/>
                    <a:pt x="54" y="18"/>
                  </a:cubicBezTo>
                  <a:cubicBezTo>
                    <a:pt x="51" y="15"/>
                    <a:pt x="48" y="14"/>
                    <a:pt x="44" y="12"/>
                  </a:cubicBezTo>
                  <a:cubicBezTo>
                    <a:pt x="29" y="8"/>
                    <a:pt x="15" y="4"/>
                    <a:pt x="0" y="0"/>
                  </a:cubicBezTo>
                  <a:cubicBezTo>
                    <a:pt x="18" y="5"/>
                    <a:pt x="23" y="28"/>
                    <a:pt x="10" y="41"/>
                  </a:cubicBezTo>
                  <a:cubicBezTo>
                    <a:pt x="19" y="41"/>
                    <a:pt x="29" y="41"/>
                    <a:pt x="39" y="41"/>
                  </a:cubicBezTo>
                  <a:cubicBezTo>
                    <a:pt x="43" y="42"/>
                    <a:pt x="48" y="42"/>
                    <a:pt x="52" y="42"/>
                  </a:cubicBezTo>
                  <a:cubicBezTo>
                    <a:pt x="54" y="42"/>
                    <a:pt x="56" y="39"/>
                    <a:pt x="56" y="37"/>
                  </a:cubicBezTo>
                  <a:cubicBezTo>
                    <a:pt x="58" y="35"/>
                    <a:pt x="59" y="32"/>
                    <a:pt x="58" y="29"/>
                  </a:cubicBez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94757A48-7086-42B3-BAF0-E7F5D0A90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375" y="1492250"/>
              <a:ext cx="334963" cy="646113"/>
            </a:xfrm>
            <a:custGeom>
              <a:avLst/>
              <a:gdLst>
                <a:gd name="T0" fmla="*/ 39 w 43"/>
                <a:gd name="T1" fmla="*/ 19 h 83"/>
                <a:gd name="T2" fmla="*/ 8 w 43"/>
                <a:gd name="T3" fmla="*/ 2 h 83"/>
                <a:gd name="T4" fmla="*/ 3 w 43"/>
                <a:gd name="T5" fmla="*/ 3 h 83"/>
                <a:gd name="T6" fmla="*/ 0 w 43"/>
                <a:gd name="T7" fmla="*/ 4 h 83"/>
                <a:gd name="T8" fmla="*/ 0 w 43"/>
                <a:gd name="T9" fmla="*/ 5 h 83"/>
                <a:gd name="T10" fmla="*/ 0 w 43"/>
                <a:gd name="T11" fmla="*/ 10 h 83"/>
                <a:gd name="T12" fmla="*/ 0 w 43"/>
                <a:gd name="T13" fmla="*/ 50 h 83"/>
                <a:gd name="T14" fmla="*/ 1 w 43"/>
                <a:gd name="T15" fmla="*/ 60 h 83"/>
                <a:gd name="T16" fmla="*/ 29 w 43"/>
                <a:gd name="T17" fmla="*/ 83 h 83"/>
                <a:gd name="T18" fmla="*/ 36 w 43"/>
                <a:gd name="T19" fmla="*/ 55 h 83"/>
                <a:gd name="T20" fmla="*/ 39 w 43"/>
                <a:gd name="T21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83">
                  <a:moveTo>
                    <a:pt x="39" y="19"/>
                  </a:moveTo>
                  <a:cubicBezTo>
                    <a:pt x="33" y="7"/>
                    <a:pt x="21" y="0"/>
                    <a:pt x="8" y="2"/>
                  </a:cubicBezTo>
                  <a:cubicBezTo>
                    <a:pt x="6" y="2"/>
                    <a:pt x="5" y="2"/>
                    <a:pt x="3" y="3"/>
                  </a:cubicBezTo>
                  <a:cubicBezTo>
                    <a:pt x="3" y="3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0" y="24"/>
                    <a:pt x="0" y="37"/>
                    <a:pt x="0" y="50"/>
                  </a:cubicBezTo>
                  <a:cubicBezTo>
                    <a:pt x="0" y="53"/>
                    <a:pt x="1" y="57"/>
                    <a:pt x="1" y="60"/>
                  </a:cubicBezTo>
                  <a:cubicBezTo>
                    <a:pt x="16" y="53"/>
                    <a:pt x="33" y="66"/>
                    <a:pt x="29" y="83"/>
                  </a:cubicBezTo>
                  <a:cubicBezTo>
                    <a:pt x="31" y="73"/>
                    <a:pt x="33" y="64"/>
                    <a:pt x="36" y="55"/>
                  </a:cubicBezTo>
                  <a:cubicBezTo>
                    <a:pt x="38" y="43"/>
                    <a:pt x="43" y="30"/>
                    <a:pt x="39" y="19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D89E1473-D483-4A01-ABC7-F7C67924D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688" y="1765300"/>
              <a:ext cx="319088" cy="488950"/>
            </a:xfrm>
            <a:custGeom>
              <a:avLst/>
              <a:gdLst>
                <a:gd name="T0" fmla="*/ 40 w 41"/>
                <a:gd name="T1" fmla="*/ 2 h 63"/>
                <a:gd name="T2" fmla="*/ 0 w 41"/>
                <a:gd name="T3" fmla="*/ 12 h 63"/>
                <a:gd name="T4" fmla="*/ 2 w 41"/>
                <a:gd name="T5" fmla="*/ 45 h 63"/>
                <a:gd name="T6" fmla="*/ 2 w 41"/>
                <a:gd name="T7" fmla="*/ 52 h 63"/>
                <a:gd name="T8" fmla="*/ 3 w 41"/>
                <a:gd name="T9" fmla="*/ 56 h 63"/>
                <a:gd name="T10" fmla="*/ 29 w 41"/>
                <a:gd name="T11" fmla="*/ 52 h 63"/>
                <a:gd name="T12" fmla="*/ 32 w 41"/>
                <a:gd name="T13" fmla="*/ 42 h 63"/>
                <a:gd name="T14" fmla="*/ 35 w 41"/>
                <a:gd name="T15" fmla="*/ 26 h 63"/>
                <a:gd name="T16" fmla="*/ 41 w 41"/>
                <a:gd name="T17" fmla="*/ 0 h 63"/>
                <a:gd name="T18" fmla="*/ 40 w 41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3">
                  <a:moveTo>
                    <a:pt x="40" y="2"/>
                  </a:moveTo>
                  <a:cubicBezTo>
                    <a:pt x="35" y="19"/>
                    <a:pt x="13" y="25"/>
                    <a:pt x="0" y="12"/>
                  </a:cubicBezTo>
                  <a:cubicBezTo>
                    <a:pt x="1" y="23"/>
                    <a:pt x="1" y="34"/>
                    <a:pt x="2" y="45"/>
                  </a:cubicBezTo>
                  <a:cubicBezTo>
                    <a:pt x="2" y="47"/>
                    <a:pt x="2" y="50"/>
                    <a:pt x="2" y="52"/>
                  </a:cubicBezTo>
                  <a:cubicBezTo>
                    <a:pt x="2" y="54"/>
                    <a:pt x="2" y="55"/>
                    <a:pt x="3" y="56"/>
                  </a:cubicBezTo>
                  <a:cubicBezTo>
                    <a:pt x="11" y="63"/>
                    <a:pt x="24" y="61"/>
                    <a:pt x="29" y="52"/>
                  </a:cubicBezTo>
                  <a:cubicBezTo>
                    <a:pt x="31" y="49"/>
                    <a:pt x="31" y="45"/>
                    <a:pt x="32" y="42"/>
                  </a:cubicBezTo>
                  <a:cubicBezTo>
                    <a:pt x="33" y="36"/>
                    <a:pt x="34" y="31"/>
                    <a:pt x="35" y="26"/>
                  </a:cubicBezTo>
                  <a:cubicBezTo>
                    <a:pt x="37" y="17"/>
                    <a:pt x="39" y="9"/>
                    <a:pt x="41" y="0"/>
                  </a:cubicBezTo>
                  <a:cubicBezTo>
                    <a:pt x="41" y="1"/>
                    <a:pt x="41" y="1"/>
                    <a:pt x="40" y="2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A4512619-0DE4-46AC-BF9A-4B9D361EC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688" y="1857375"/>
              <a:ext cx="15875" cy="592138"/>
            </a:xfrm>
            <a:custGeom>
              <a:avLst/>
              <a:gdLst>
                <a:gd name="T0" fmla="*/ 0 w 10"/>
                <a:gd name="T1" fmla="*/ 0 h 373"/>
                <a:gd name="T2" fmla="*/ 10 w 10"/>
                <a:gd name="T3" fmla="*/ 211 h 373"/>
                <a:gd name="T4" fmla="*/ 10 w 10"/>
                <a:gd name="T5" fmla="*/ 373 h 373"/>
                <a:gd name="T6" fmla="*/ 0 w 10"/>
                <a:gd name="T7" fmla="*/ 231 h 373"/>
                <a:gd name="T8" fmla="*/ 0 w 10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73">
                  <a:moveTo>
                    <a:pt x="0" y="0"/>
                  </a:moveTo>
                  <a:lnTo>
                    <a:pt x="10" y="211"/>
                  </a:lnTo>
                  <a:lnTo>
                    <a:pt x="10" y="373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DC61B10B-8657-498A-97C1-48ED9F889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2924175"/>
              <a:ext cx="528638" cy="22225"/>
            </a:xfrm>
            <a:custGeom>
              <a:avLst/>
              <a:gdLst>
                <a:gd name="T0" fmla="*/ 191 w 333"/>
                <a:gd name="T1" fmla="*/ 0 h 14"/>
                <a:gd name="T2" fmla="*/ 333 w 333"/>
                <a:gd name="T3" fmla="*/ 14 h 14"/>
                <a:gd name="T4" fmla="*/ 195 w 333"/>
                <a:gd name="T5" fmla="*/ 14 h 14"/>
                <a:gd name="T6" fmla="*/ 0 w 333"/>
                <a:gd name="T7" fmla="*/ 0 h 14"/>
                <a:gd name="T8" fmla="*/ 191 w 33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4">
                  <a:moveTo>
                    <a:pt x="191" y="0"/>
                  </a:moveTo>
                  <a:lnTo>
                    <a:pt x="333" y="14"/>
                  </a:lnTo>
                  <a:lnTo>
                    <a:pt x="195" y="14"/>
                  </a:lnTo>
                  <a:lnTo>
                    <a:pt x="0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ED3ECC15-7C54-4A5C-8098-DB28CBE3F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900" y="893763"/>
              <a:ext cx="2301875" cy="2030413"/>
            </a:xfrm>
            <a:custGeom>
              <a:avLst/>
              <a:gdLst>
                <a:gd name="T0" fmla="*/ 255 w 296"/>
                <a:gd name="T1" fmla="*/ 90 h 261"/>
                <a:gd name="T2" fmla="*/ 257 w 296"/>
                <a:gd name="T3" fmla="*/ 88 h 261"/>
                <a:gd name="T4" fmla="*/ 260 w 296"/>
                <a:gd name="T5" fmla="*/ 86 h 261"/>
                <a:gd name="T6" fmla="*/ 266 w 296"/>
                <a:gd name="T7" fmla="*/ 84 h 261"/>
                <a:gd name="T8" fmla="*/ 272 w 296"/>
                <a:gd name="T9" fmla="*/ 83 h 261"/>
                <a:gd name="T10" fmla="*/ 289 w 296"/>
                <a:gd name="T11" fmla="*/ 90 h 261"/>
                <a:gd name="T12" fmla="*/ 296 w 296"/>
                <a:gd name="T13" fmla="*/ 107 h 261"/>
                <a:gd name="T14" fmla="*/ 289 w 296"/>
                <a:gd name="T15" fmla="*/ 124 h 261"/>
                <a:gd name="T16" fmla="*/ 272 w 296"/>
                <a:gd name="T17" fmla="*/ 131 h 261"/>
                <a:gd name="T18" fmla="*/ 266 w 296"/>
                <a:gd name="T19" fmla="*/ 130 h 261"/>
                <a:gd name="T20" fmla="*/ 260 w 296"/>
                <a:gd name="T21" fmla="*/ 128 h 261"/>
                <a:gd name="T22" fmla="*/ 257 w 296"/>
                <a:gd name="T23" fmla="*/ 126 h 261"/>
                <a:gd name="T24" fmla="*/ 255 w 296"/>
                <a:gd name="T25" fmla="*/ 124 h 261"/>
                <a:gd name="T26" fmla="*/ 220 w 296"/>
                <a:gd name="T27" fmla="*/ 178 h 261"/>
                <a:gd name="T28" fmla="*/ 172 w 296"/>
                <a:gd name="T29" fmla="*/ 226 h 261"/>
                <a:gd name="T30" fmla="*/ 126 w 296"/>
                <a:gd name="T31" fmla="*/ 261 h 261"/>
                <a:gd name="T32" fmla="*/ 128 w 296"/>
                <a:gd name="T33" fmla="*/ 255 h 261"/>
                <a:gd name="T34" fmla="*/ 129 w 296"/>
                <a:gd name="T35" fmla="*/ 248 h 261"/>
                <a:gd name="T36" fmla="*/ 121 w 296"/>
                <a:gd name="T37" fmla="*/ 228 h 261"/>
                <a:gd name="T38" fmla="*/ 101 w 296"/>
                <a:gd name="T39" fmla="*/ 219 h 261"/>
                <a:gd name="T40" fmla="*/ 80 w 296"/>
                <a:gd name="T41" fmla="*/ 228 h 261"/>
                <a:gd name="T42" fmla="*/ 72 w 296"/>
                <a:gd name="T43" fmla="*/ 248 h 261"/>
                <a:gd name="T44" fmla="*/ 73 w 296"/>
                <a:gd name="T45" fmla="*/ 255 h 261"/>
                <a:gd name="T46" fmla="*/ 75 w 296"/>
                <a:gd name="T47" fmla="*/ 261 h 261"/>
                <a:gd name="T48" fmla="*/ 38 w 296"/>
                <a:gd name="T49" fmla="*/ 254 h 261"/>
                <a:gd name="T50" fmla="*/ 39 w 296"/>
                <a:gd name="T51" fmla="*/ 240 h 261"/>
                <a:gd name="T52" fmla="*/ 8 w 296"/>
                <a:gd name="T53" fmla="*/ 223 h 261"/>
                <a:gd name="T54" fmla="*/ 13 w 296"/>
                <a:gd name="T55" fmla="*/ 162 h 261"/>
                <a:gd name="T56" fmla="*/ 63 w 296"/>
                <a:gd name="T57" fmla="*/ 161 h 261"/>
                <a:gd name="T58" fmla="*/ 80 w 296"/>
                <a:gd name="T59" fmla="*/ 134 h 261"/>
                <a:gd name="T60" fmla="*/ 100 w 296"/>
                <a:gd name="T61" fmla="*/ 111 h 261"/>
                <a:gd name="T62" fmla="*/ 85 w 296"/>
                <a:gd name="T63" fmla="*/ 63 h 261"/>
                <a:gd name="T64" fmla="*/ 141 w 296"/>
                <a:gd name="T65" fmla="*/ 39 h 261"/>
                <a:gd name="T66" fmla="*/ 175 w 296"/>
                <a:gd name="T67" fmla="*/ 60 h 261"/>
                <a:gd name="T68" fmla="*/ 204 w 296"/>
                <a:gd name="T69" fmla="*/ 50 h 261"/>
                <a:gd name="T70" fmla="*/ 220 w 296"/>
                <a:gd name="T71" fmla="*/ 14 h 261"/>
                <a:gd name="T72" fmla="*/ 255 w 296"/>
                <a:gd name="T73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261">
                  <a:moveTo>
                    <a:pt x="255" y="0"/>
                  </a:moveTo>
                  <a:cubicBezTo>
                    <a:pt x="255" y="90"/>
                    <a:pt x="255" y="90"/>
                    <a:pt x="255" y="90"/>
                  </a:cubicBezTo>
                  <a:cubicBezTo>
                    <a:pt x="256" y="89"/>
                    <a:pt x="256" y="89"/>
                    <a:pt x="256" y="89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58" y="88"/>
                    <a:pt x="258" y="87"/>
                    <a:pt x="259" y="87"/>
                  </a:cubicBezTo>
                  <a:cubicBezTo>
                    <a:pt x="259" y="87"/>
                    <a:pt x="259" y="87"/>
                    <a:pt x="260" y="86"/>
                  </a:cubicBezTo>
                  <a:cubicBezTo>
                    <a:pt x="261" y="86"/>
                    <a:pt x="262" y="85"/>
                    <a:pt x="263" y="85"/>
                  </a:cubicBezTo>
                  <a:cubicBezTo>
                    <a:pt x="264" y="84"/>
                    <a:pt x="265" y="84"/>
                    <a:pt x="266" y="84"/>
                  </a:cubicBezTo>
                  <a:cubicBezTo>
                    <a:pt x="267" y="83"/>
                    <a:pt x="268" y="83"/>
                    <a:pt x="269" y="83"/>
                  </a:cubicBezTo>
                  <a:cubicBezTo>
                    <a:pt x="270" y="83"/>
                    <a:pt x="271" y="83"/>
                    <a:pt x="272" y="83"/>
                  </a:cubicBezTo>
                  <a:cubicBezTo>
                    <a:pt x="276" y="83"/>
                    <a:pt x="279" y="83"/>
                    <a:pt x="282" y="85"/>
                  </a:cubicBezTo>
                  <a:cubicBezTo>
                    <a:pt x="284" y="86"/>
                    <a:pt x="287" y="88"/>
                    <a:pt x="289" y="90"/>
                  </a:cubicBezTo>
                  <a:cubicBezTo>
                    <a:pt x="291" y="92"/>
                    <a:pt x="293" y="95"/>
                    <a:pt x="294" y="98"/>
                  </a:cubicBezTo>
                  <a:cubicBezTo>
                    <a:pt x="296" y="100"/>
                    <a:pt x="296" y="104"/>
                    <a:pt x="296" y="107"/>
                  </a:cubicBezTo>
                  <a:cubicBezTo>
                    <a:pt x="296" y="110"/>
                    <a:pt x="296" y="113"/>
                    <a:pt x="294" y="116"/>
                  </a:cubicBezTo>
                  <a:cubicBezTo>
                    <a:pt x="293" y="119"/>
                    <a:pt x="292" y="122"/>
                    <a:pt x="289" y="124"/>
                  </a:cubicBezTo>
                  <a:cubicBezTo>
                    <a:pt x="287" y="126"/>
                    <a:pt x="285" y="128"/>
                    <a:pt x="282" y="129"/>
                  </a:cubicBezTo>
                  <a:cubicBezTo>
                    <a:pt x="279" y="130"/>
                    <a:pt x="276" y="131"/>
                    <a:pt x="272" y="131"/>
                  </a:cubicBezTo>
                  <a:cubicBezTo>
                    <a:pt x="271" y="131"/>
                    <a:pt x="270" y="131"/>
                    <a:pt x="269" y="131"/>
                  </a:cubicBezTo>
                  <a:cubicBezTo>
                    <a:pt x="268" y="131"/>
                    <a:pt x="267" y="131"/>
                    <a:pt x="266" y="130"/>
                  </a:cubicBezTo>
                  <a:cubicBezTo>
                    <a:pt x="265" y="130"/>
                    <a:pt x="264" y="130"/>
                    <a:pt x="263" y="129"/>
                  </a:cubicBezTo>
                  <a:cubicBezTo>
                    <a:pt x="262" y="129"/>
                    <a:pt x="261" y="128"/>
                    <a:pt x="260" y="128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258" y="127"/>
                    <a:pt x="258" y="126"/>
                    <a:pt x="257" y="126"/>
                  </a:cubicBezTo>
                  <a:cubicBezTo>
                    <a:pt x="257" y="126"/>
                    <a:pt x="257" y="126"/>
                    <a:pt x="256" y="125"/>
                  </a:cubicBezTo>
                  <a:cubicBezTo>
                    <a:pt x="256" y="125"/>
                    <a:pt x="256" y="125"/>
                    <a:pt x="255" y="124"/>
                  </a:cubicBezTo>
                  <a:cubicBezTo>
                    <a:pt x="255" y="171"/>
                    <a:pt x="255" y="171"/>
                    <a:pt x="255" y="171"/>
                  </a:cubicBezTo>
                  <a:cubicBezTo>
                    <a:pt x="243" y="171"/>
                    <a:pt x="231" y="174"/>
                    <a:pt x="220" y="178"/>
                  </a:cubicBezTo>
                  <a:cubicBezTo>
                    <a:pt x="210" y="183"/>
                    <a:pt x="200" y="190"/>
                    <a:pt x="192" y="198"/>
                  </a:cubicBezTo>
                  <a:cubicBezTo>
                    <a:pt x="184" y="206"/>
                    <a:pt x="177" y="216"/>
                    <a:pt x="172" y="226"/>
                  </a:cubicBezTo>
                  <a:cubicBezTo>
                    <a:pt x="168" y="237"/>
                    <a:pt x="165" y="249"/>
                    <a:pt x="165" y="261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126" y="260"/>
                    <a:pt x="127" y="259"/>
                    <a:pt x="127" y="258"/>
                  </a:cubicBezTo>
                  <a:cubicBezTo>
                    <a:pt x="128" y="257"/>
                    <a:pt x="128" y="256"/>
                    <a:pt x="128" y="255"/>
                  </a:cubicBezTo>
                  <a:cubicBezTo>
                    <a:pt x="128" y="254"/>
                    <a:pt x="129" y="253"/>
                    <a:pt x="129" y="252"/>
                  </a:cubicBezTo>
                  <a:cubicBezTo>
                    <a:pt x="129" y="250"/>
                    <a:pt x="129" y="249"/>
                    <a:pt x="129" y="248"/>
                  </a:cubicBezTo>
                  <a:cubicBezTo>
                    <a:pt x="129" y="244"/>
                    <a:pt x="128" y="240"/>
                    <a:pt x="127" y="237"/>
                  </a:cubicBezTo>
                  <a:cubicBezTo>
                    <a:pt x="125" y="234"/>
                    <a:pt x="123" y="230"/>
                    <a:pt x="121" y="228"/>
                  </a:cubicBezTo>
                  <a:cubicBezTo>
                    <a:pt x="118" y="225"/>
                    <a:pt x="115" y="223"/>
                    <a:pt x="112" y="222"/>
                  </a:cubicBezTo>
                  <a:cubicBezTo>
                    <a:pt x="108" y="220"/>
                    <a:pt x="104" y="219"/>
                    <a:pt x="101" y="219"/>
                  </a:cubicBezTo>
                  <a:cubicBezTo>
                    <a:pt x="97" y="219"/>
                    <a:pt x="93" y="220"/>
                    <a:pt x="89" y="222"/>
                  </a:cubicBezTo>
                  <a:cubicBezTo>
                    <a:pt x="86" y="223"/>
                    <a:pt x="83" y="225"/>
                    <a:pt x="80" y="228"/>
                  </a:cubicBezTo>
                  <a:cubicBezTo>
                    <a:pt x="78" y="230"/>
                    <a:pt x="76" y="234"/>
                    <a:pt x="74" y="237"/>
                  </a:cubicBezTo>
                  <a:cubicBezTo>
                    <a:pt x="73" y="240"/>
                    <a:pt x="72" y="244"/>
                    <a:pt x="72" y="248"/>
                  </a:cubicBezTo>
                  <a:cubicBezTo>
                    <a:pt x="72" y="249"/>
                    <a:pt x="72" y="250"/>
                    <a:pt x="72" y="252"/>
                  </a:cubicBezTo>
                  <a:cubicBezTo>
                    <a:pt x="72" y="253"/>
                    <a:pt x="73" y="254"/>
                    <a:pt x="73" y="255"/>
                  </a:cubicBezTo>
                  <a:cubicBezTo>
                    <a:pt x="73" y="256"/>
                    <a:pt x="73" y="257"/>
                    <a:pt x="74" y="258"/>
                  </a:cubicBezTo>
                  <a:cubicBezTo>
                    <a:pt x="74" y="259"/>
                    <a:pt x="75" y="260"/>
                    <a:pt x="75" y="261"/>
                  </a:cubicBezTo>
                  <a:cubicBezTo>
                    <a:pt x="38" y="261"/>
                    <a:pt x="38" y="261"/>
                    <a:pt x="38" y="261"/>
                  </a:cubicBezTo>
                  <a:cubicBezTo>
                    <a:pt x="38" y="259"/>
                    <a:pt x="38" y="257"/>
                    <a:pt x="38" y="254"/>
                  </a:cubicBezTo>
                  <a:cubicBezTo>
                    <a:pt x="38" y="252"/>
                    <a:pt x="38" y="249"/>
                    <a:pt x="38" y="247"/>
                  </a:cubicBezTo>
                  <a:cubicBezTo>
                    <a:pt x="38" y="245"/>
                    <a:pt x="39" y="242"/>
                    <a:pt x="39" y="240"/>
                  </a:cubicBezTo>
                  <a:cubicBezTo>
                    <a:pt x="39" y="237"/>
                    <a:pt x="39" y="235"/>
                    <a:pt x="40" y="23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6" y="156"/>
                    <a:pt x="68" y="152"/>
                    <a:pt x="71" y="147"/>
                  </a:cubicBezTo>
                  <a:cubicBezTo>
                    <a:pt x="74" y="143"/>
                    <a:pt x="77" y="139"/>
                    <a:pt x="80" y="134"/>
                  </a:cubicBezTo>
                  <a:cubicBezTo>
                    <a:pt x="83" y="130"/>
                    <a:pt x="86" y="126"/>
                    <a:pt x="89" y="122"/>
                  </a:cubicBezTo>
                  <a:cubicBezTo>
                    <a:pt x="93" y="118"/>
                    <a:pt x="96" y="114"/>
                    <a:pt x="100" y="111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41" y="39"/>
                    <a:pt x="141" y="39"/>
                    <a:pt x="141" y="39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5" y="64"/>
                    <a:pt x="170" y="62"/>
                    <a:pt x="175" y="60"/>
                  </a:cubicBezTo>
                  <a:cubicBezTo>
                    <a:pt x="180" y="58"/>
                    <a:pt x="184" y="56"/>
                    <a:pt x="189" y="54"/>
                  </a:cubicBezTo>
                  <a:cubicBezTo>
                    <a:pt x="194" y="53"/>
                    <a:pt x="199" y="51"/>
                    <a:pt x="204" y="50"/>
                  </a:cubicBezTo>
                  <a:cubicBezTo>
                    <a:pt x="209" y="49"/>
                    <a:pt x="214" y="48"/>
                    <a:pt x="220" y="47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2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DEB5EE9A-5E54-49D7-98EC-E110D2B88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588" y="923925"/>
              <a:ext cx="2239963" cy="1968500"/>
            </a:xfrm>
            <a:custGeom>
              <a:avLst/>
              <a:gdLst>
                <a:gd name="T0" fmla="*/ 37 w 288"/>
                <a:gd name="T1" fmla="*/ 253 h 253"/>
                <a:gd name="T2" fmla="*/ 39 w 288"/>
                <a:gd name="T3" fmla="*/ 227 h 253"/>
                <a:gd name="T4" fmla="*/ 25 w 288"/>
                <a:gd name="T5" fmla="*/ 221 h 253"/>
                <a:gd name="T6" fmla="*/ 6 w 288"/>
                <a:gd name="T7" fmla="*/ 213 h 253"/>
                <a:gd name="T8" fmla="*/ 0 w 288"/>
                <a:gd name="T9" fmla="*/ 200 h 253"/>
                <a:gd name="T10" fmla="*/ 1 w 288"/>
                <a:gd name="T11" fmla="*/ 195 h 253"/>
                <a:gd name="T12" fmla="*/ 12 w 288"/>
                <a:gd name="T13" fmla="*/ 161 h 253"/>
                <a:gd name="T14" fmla="*/ 22 w 288"/>
                <a:gd name="T15" fmla="*/ 154 h 253"/>
                <a:gd name="T16" fmla="*/ 32 w 288"/>
                <a:gd name="T17" fmla="*/ 153 h 253"/>
                <a:gd name="T18" fmla="*/ 57 w 288"/>
                <a:gd name="T19" fmla="*/ 161 h 253"/>
                <a:gd name="T20" fmla="*/ 61 w 288"/>
                <a:gd name="T21" fmla="*/ 160 h 253"/>
                <a:gd name="T22" fmla="*/ 96 w 288"/>
                <a:gd name="T23" fmla="*/ 112 h 253"/>
                <a:gd name="T24" fmla="*/ 99 w 288"/>
                <a:gd name="T25" fmla="*/ 105 h 253"/>
                <a:gd name="T26" fmla="*/ 80 w 288"/>
                <a:gd name="T27" fmla="*/ 80 h 253"/>
                <a:gd name="T28" fmla="*/ 83 w 288"/>
                <a:gd name="T29" fmla="*/ 67 h 253"/>
                <a:gd name="T30" fmla="*/ 88 w 288"/>
                <a:gd name="T31" fmla="*/ 59 h 253"/>
                <a:gd name="T32" fmla="*/ 116 w 288"/>
                <a:gd name="T33" fmla="*/ 38 h 253"/>
                <a:gd name="T34" fmla="*/ 130 w 288"/>
                <a:gd name="T35" fmla="*/ 39 h 253"/>
                <a:gd name="T36" fmla="*/ 138 w 288"/>
                <a:gd name="T37" fmla="*/ 45 h 253"/>
                <a:gd name="T38" fmla="*/ 152 w 288"/>
                <a:gd name="T39" fmla="*/ 65 h 253"/>
                <a:gd name="T40" fmla="*/ 158 w 288"/>
                <a:gd name="T41" fmla="*/ 66 h 253"/>
                <a:gd name="T42" fmla="*/ 215 w 288"/>
                <a:gd name="T43" fmla="*/ 47 h 253"/>
                <a:gd name="T44" fmla="*/ 219 w 288"/>
                <a:gd name="T45" fmla="*/ 43 h 253"/>
                <a:gd name="T46" fmla="*/ 219 w 288"/>
                <a:gd name="T47" fmla="*/ 12 h 253"/>
                <a:gd name="T48" fmla="*/ 230 w 288"/>
                <a:gd name="T49" fmla="*/ 3 h 253"/>
                <a:gd name="T50" fmla="*/ 235 w 288"/>
                <a:gd name="T51" fmla="*/ 0 h 253"/>
                <a:gd name="T52" fmla="*/ 246 w 288"/>
                <a:gd name="T53" fmla="*/ 65 h 253"/>
                <a:gd name="T54" fmla="*/ 247 w 288"/>
                <a:gd name="T55" fmla="*/ 93 h 253"/>
                <a:gd name="T56" fmla="*/ 261 w 288"/>
                <a:gd name="T57" fmla="*/ 84 h 253"/>
                <a:gd name="T58" fmla="*/ 263 w 288"/>
                <a:gd name="T59" fmla="*/ 122 h 253"/>
                <a:gd name="T60" fmla="*/ 246 w 288"/>
                <a:gd name="T61" fmla="*/ 158 h 253"/>
                <a:gd name="T62" fmla="*/ 231 w 288"/>
                <a:gd name="T63" fmla="*/ 165 h 253"/>
                <a:gd name="T64" fmla="*/ 157 w 288"/>
                <a:gd name="T65" fmla="*/ 243 h 253"/>
                <a:gd name="T66" fmla="*/ 154 w 288"/>
                <a:gd name="T67" fmla="*/ 253 h 253"/>
                <a:gd name="T68" fmla="*/ 127 w 288"/>
                <a:gd name="T69" fmla="*/ 253 h 253"/>
                <a:gd name="T70" fmla="*/ 64 w 288"/>
                <a:gd name="T71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53">
                  <a:moveTo>
                    <a:pt x="64" y="253"/>
                  </a:moveTo>
                  <a:cubicBezTo>
                    <a:pt x="55" y="253"/>
                    <a:pt x="46" y="253"/>
                    <a:pt x="37" y="253"/>
                  </a:cubicBezTo>
                  <a:cubicBezTo>
                    <a:pt x="37" y="247"/>
                    <a:pt x="38" y="240"/>
                    <a:pt x="38" y="234"/>
                  </a:cubicBezTo>
                  <a:cubicBezTo>
                    <a:pt x="39" y="232"/>
                    <a:pt x="39" y="229"/>
                    <a:pt x="39" y="227"/>
                  </a:cubicBezTo>
                  <a:cubicBezTo>
                    <a:pt x="40" y="225"/>
                    <a:pt x="39" y="226"/>
                    <a:pt x="38" y="225"/>
                  </a:cubicBezTo>
                  <a:cubicBezTo>
                    <a:pt x="33" y="224"/>
                    <a:pt x="29" y="222"/>
                    <a:pt x="25" y="221"/>
                  </a:cubicBezTo>
                  <a:cubicBezTo>
                    <a:pt x="19" y="219"/>
                    <a:pt x="14" y="217"/>
                    <a:pt x="8" y="215"/>
                  </a:cubicBezTo>
                  <a:cubicBezTo>
                    <a:pt x="6" y="215"/>
                    <a:pt x="6" y="215"/>
                    <a:pt x="6" y="213"/>
                  </a:cubicBezTo>
                  <a:cubicBezTo>
                    <a:pt x="5" y="210"/>
                    <a:pt x="3" y="207"/>
                    <a:pt x="2" y="204"/>
                  </a:cubicBezTo>
                  <a:cubicBezTo>
                    <a:pt x="1" y="203"/>
                    <a:pt x="1" y="202"/>
                    <a:pt x="0" y="200"/>
                  </a:cubicBezTo>
                  <a:cubicBezTo>
                    <a:pt x="0" y="200"/>
                    <a:pt x="0" y="199"/>
                    <a:pt x="0" y="199"/>
                  </a:cubicBezTo>
                  <a:cubicBezTo>
                    <a:pt x="0" y="197"/>
                    <a:pt x="0" y="196"/>
                    <a:pt x="1" y="195"/>
                  </a:cubicBezTo>
                  <a:cubicBezTo>
                    <a:pt x="3" y="189"/>
                    <a:pt x="5" y="183"/>
                    <a:pt x="7" y="177"/>
                  </a:cubicBezTo>
                  <a:cubicBezTo>
                    <a:pt x="8" y="172"/>
                    <a:pt x="10" y="166"/>
                    <a:pt x="12" y="161"/>
                  </a:cubicBezTo>
                  <a:cubicBezTo>
                    <a:pt x="12" y="160"/>
                    <a:pt x="13" y="160"/>
                    <a:pt x="14" y="159"/>
                  </a:cubicBezTo>
                  <a:cubicBezTo>
                    <a:pt x="17" y="158"/>
                    <a:pt x="20" y="156"/>
                    <a:pt x="22" y="154"/>
                  </a:cubicBezTo>
                  <a:cubicBezTo>
                    <a:pt x="23" y="154"/>
                    <a:pt x="27" y="151"/>
                    <a:pt x="27" y="151"/>
                  </a:cubicBezTo>
                  <a:cubicBezTo>
                    <a:pt x="29" y="152"/>
                    <a:pt x="30" y="152"/>
                    <a:pt x="32" y="153"/>
                  </a:cubicBezTo>
                  <a:cubicBezTo>
                    <a:pt x="38" y="155"/>
                    <a:pt x="45" y="157"/>
                    <a:pt x="51" y="159"/>
                  </a:cubicBezTo>
                  <a:cubicBezTo>
                    <a:pt x="53" y="160"/>
                    <a:pt x="55" y="160"/>
                    <a:pt x="57" y="161"/>
                  </a:cubicBezTo>
                  <a:cubicBezTo>
                    <a:pt x="57" y="161"/>
                    <a:pt x="58" y="161"/>
                    <a:pt x="59" y="161"/>
                  </a:cubicBezTo>
                  <a:cubicBezTo>
                    <a:pt x="61" y="162"/>
                    <a:pt x="60" y="162"/>
                    <a:pt x="61" y="160"/>
                  </a:cubicBezTo>
                  <a:cubicBezTo>
                    <a:pt x="67" y="149"/>
                    <a:pt x="74" y="138"/>
                    <a:pt x="82" y="128"/>
                  </a:cubicBezTo>
                  <a:cubicBezTo>
                    <a:pt x="87" y="122"/>
                    <a:pt x="91" y="117"/>
                    <a:pt x="96" y="112"/>
                  </a:cubicBezTo>
                  <a:cubicBezTo>
                    <a:pt x="97" y="110"/>
                    <a:pt x="98" y="109"/>
                    <a:pt x="100" y="108"/>
                  </a:cubicBezTo>
                  <a:cubicBezTo>
                    <a:pt x="101" y="107"/>
                    <a:pt x="99" y="106"/>
                    <a:pt x="99" y="105"/>
                  </a:cubicBezTo>
                  <a:cubicBezTo>
                    <a:pt x="96" y="101"/>
                    <a:pt x="93" y="98"/>
                    <a:pt x="91" y="94"/>
                  </a:cubicBezTo>
                  <a:cubicBezTo>
                    <a:pt x="87" y="89"/>
                    <a:pt x="84" y="85"/>
                    <a:pt x="80" y="80"/>
                  </a:cubicBezTo>
                  <a:cubicBezTo>
                    <a:pt x="80" y="79"/>
                    <a:pt x="80" y="78"/>
                    <a:pt x="81" y="76"/>
                  </a:cubicBezTo>
                  <a:cubicBezTo>
                    <a:pt x="81" y="73"/>
                    <a:pt x="82" y="70"/>
                    <a:pt x="83" y="67"/>
                  </a:cubicBezTo>
                  <a:cubicBezTo>
                    <a:pt x="83" y="66"/>
                    <a:pt x="83" y="62"/>
                    <a:pt x="84" y="62"/>
                  </a:cubicBezTo>
                  <a:cubicBezTo>
                    <a:pt x="85" y="61"/>
                    <a:pt x="86" y="60"/>
                    <a:pt x="88" y="59"/>
                  </a:cubicBezTo>
                  <a:cubicBezTo>
                    <a:pt x="93" y="55"/>
                    <a:pt x="98" y="51"/>
                    <a:pt x="104" y="47"/>
                  </a:cubicBezTo>
                  <a:cubicBezTo>
                    <a:pt x="108" y="44"/>
                    <a:pt x="112" y="41"/>
                    <a:pt x="116" y="38"/>
                  </a:cubicBezTo>
                  <a:cubicBezTo>
                    <a:pt x="117" y="38"/>
                    <a:pt x="118" y="38"/>
                    <a:pt x="119" y="38"/>
                  </a:cubicBezTo>
                  <a:cubicBezTo>
                    <a:pt x="123" y="39"/>
                    <a:pt x="126" y="39"/>
                    <a:pt x="130" y="39"/>
                  </a:cubicBezTo>
                  <a:cubicBezTo>
                    <a:pt x="130" y="39"/>
                    <a:pt x="134" y="39"/>
                    <a:pt x="134" y="40"/>
                  </a:cubicBezTo>
                  <a:cubicBezTo>
                    <a:pt x="135" y="41"/>
                    <a:pt x="136" y="43"/>
                    <a:pt x="138" y="45"/>
                  </a:cubicBezTo>
                  <a:cubicBezTo>
                    <a:pt x="142" y="50"/>
                    <a:pt x="146" y="55"/>
                    <a:pt x="150" y="61"/>
                  </a:cubicBezTo>
                  <a:cubicBezTo>
                    <a:pt x="150" y="62"/>
                    <a:pt x="151" y="63"/>
                    <a:pt x="152" y="65"/>
                  </a:cubicBezTo>
                  <a:cubicBezTo>
                    <a:pt x="153" y="66"/>
                    <a:pt x="154" y="67"/>
                    <a:pt x="154" y="67"/>
                  </a:cubicBezTo>
                  <a:cubicBezTo>
                    <a:pt x="155" y="68"/>
                    <a:pt x="157" y="66"/>
                    <a:pt x="158" y="66"/>
                  </a:cubicBezTo>
                  <a:cubicBezTo>
                    <a:pt x="170" y="60"/>
                    <a:pt x="182" y="55"/>
                    <a:pt x="195" y="52"/>
                  </a:cubicBezTo>
                  <a:cubicBezTo>
                    <a:pt x="202" y="50"/>
                    <a:pt x="209" y="48"/>
                    <a:pt x="215" y="47"/>
                  </a:cubicBezTo>
                  <a:cubicBezTo>
                    <a:pt x="216" y="47"/>
                    <a:pt x="219" y="47"/>
                    <a:pt x="219" y="47"/>
                  </a:cubicBezTo>
                  <a:cubicBezTo>
                    <a:pt x="219" y="46"/>
                    <a:pt x="219" y="44"/>
                    <a:pt x="219" y="43"/>
                  </a:cubicBezTo>
                  <a:cubicBezTo>
                    <a:pt x="219" y="38"/>
                    <a:pt x="219" y="34"/>
                    <a:pt x="219" y="29"/>
                  </a:cubicBezTo>
                  <a:cubicBezTo>
                    <a:pt x="219" y="23"/>
                    <a:pt x="219" y="18"/>
                    <a:pt x="219" y="12"/>
                  </a:cubicBezTo>
                  <a:cubicBezTo>
                    <a:pt x="219" y="11"/>
                    <a:pt x="221" y="10"/>
                    <a:pt x="222" y="9"/>
                  </a:cubicBezTo>
                  <a:cubicBezTo>
                    <a:pt x="224" y="7"/>
                    <a:pt x="227" y="5"/>
                    <a:pt x="230" y="3"/>
                  </a:cubicBezTo>
                  <a:cubicBezTo>
                    <a:pt x="231" y="2"/>
                    <a:pt x="231" y="1"/>
                    <a:pt x="232" y="0"/>
                  </a:cubicBezTo>
                  <a:cubicBezTo>
                    <a:pt x="233" y="0"/>
                    <a:pt x="235" y="0"/>
                    <a:pt x="235" y="0"/>
                  </a:cubicBezTo>
                  <a:cubicBezTo>
                    <a:pt x="239" y="0"/>
                    <a:pt x="242" y="0"/>
                    <a:pt x="246" y="0"/>
                  </a:cubicBezTo>
                  <a:cubicBezTo>
                    <a:pt x="246" y="22"/>
                    <a:pt x="246" y="44"/>
                    <a:pt x="246" y="65"/>
                  </a:cubicBezTo>
                  <a:cubicBezTo>
                    <a:pt x="246" y="74"/>
                    <a:pt x="246" y="82"/>
                    <a:pt x="246" y="91"/>
                  </a:cubicBezTo>
                  <a:cubicBezTo>
                    <a:pt x="246" y="92"/>
                    <a:pt x="246" y="93"/>
                    <a:pt x="247" y="93"/>
                  </a:cubicBezTo>
                  <a:cubicBezTo>
                    <a:pt x="248" y="93"/>
                    <a:pt x="249" y="93"/>
                    <a:pt x="250" y="92"/>
                  </a:cubicBezTo>
                  <a:cubicBezTo>
                    <a:pt x="253" y="89"/>
                    <a:pt x="256" y="86"/>
                    <a:pt x="261" y="84"/>
                  </a:cubicBezTo>
                  <a:cubicBezTo>
                    <a:pt x="273" y="80"/>
                    <a:pt x="286" y="89"/>
                    <a:pt x="287" y="101"/>
                  </a:cubicBezTo>
                  <a:cubicBezTo>
                    <a:pt x="288" y="114"/>
                    <a:pt x="276" y="125"/>
                    <a:pt x="263" y="122"/>
                  </a:cubicBezTo>
                  <a:cubicBezTo>
                    <a:pt x="256" y="121"/>
                    <a:pt x="246" y="110"/>
                    <a:pt x="246" y="119"/>
                  </a:cubicBezTo>
                  <a:cubicBezTo>
                    <a:pt x="246" y="125"/>
                    <a:pt x="246" y="151"/>
                    <a:pt x="246" y="158"/>
                  </a:cubicBezTo>
                  <a:cubicBezTo>
                    <a:pt x="246" y="159"/>
                    <a:pt x="246" y="161"/>
                    <a:pt x="246" y="162"/>
                  </a:cubicBezTo>
                  <a:cubicBezTo>
                    <a:pt x="246" y="162"/>
                    <a:pt x="233" y="164"/>
                    <a:pt x="231" y="165"/>
                  </a:cubicBezTo>
                  <a:cubicBezTo>
                    <a:pt x="206" y="170"/>
                    <a:pt x="184" y="186"/>
                    <a:pt x="171" y="207"/>
                  </a:cubicBezTo>
                  <a:cubicBezTo>
                    <a:pt x="164" y="218"/>
                    <a:pt x="159" y="230"/>
                    <a:pt x="157" y="243"/>
                  </a:cubicBezTo>
                  <a:cubicBezTo>
                    <a:pt x="156" y="246"/>
                    <a:pt x="156" y="249"/>
                    <a:pt x="156" y="252"/>
                  </a:cubicBezTo>
                  <a:cubicBezTo>
                    <a:pt x="155" y="253"/>
                    <a:pt x="155" y="253"/>
                    <a:pt x="154" y="253"/>
                  </a:cubicBezTo>
                  <a:cubicBezTo>
                    <a:pt x="152" y="253"/>
                    <a:pt x="149" y="253"/>
                    <a:pt x="146" y="253"/>
                  </a:cubicBezTo>
                  <a:cubicBezTo>
                    <a:pt x="140" y="253"/>
                    <a:pt x="134" y="253"/>
                    <a:pt x="127" y="253"/>
                  </a:cubicBezTo>
                  <a:cubicBezTo>
                    <a:pt x="133" y="232"/>
                    <a:pt x="117" y="211"/>
                    <a:pt x="96" y="211"/>
                  </a:cubicBezTo>
                  <a:cubicBezTo>
                    <a:pt x="74" y="211"/>
                    <a:pt x="58" y="232"/>
                    <a:pt x="64" y="25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CC42F494-433B-48C8-A224-296102D10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250" y="2216150"/>
              <a:ext cx="722313" cy="730250"/>
            </a:xfrm>
            <a:custGeom>
              <a:avLst/>
              <a:gdLst>
                <a:gd name="T0" fmla="*/ 30 w 93"/>
                <a:gd name="T1" fmla="*/ 90 h 94"/>
                <a:gd name="T2" fmla="*/ 93 w 93"/>
                <a:gd name="T3" fmla="*/ 30 h 94"/>
                <a:gd name="T4" fmla="*/ 91 w 93"/>
                <a:gd name="T5" fmla="*/ 1 h 94"/>
                <a:gd name="T6" fmla="*/ 73 w 93"/>
                <a:gd name="T7" fmla="*/ 3 h 94"/>
                <a:gd name="T8" fmla="*/ 56 w 93"/>
                <a:gd name="T9" fmla="*/ 9 h 94"/>
                <a:gd name="T10" fmla="*/ 27 w 93"/>
                <a:gd name="T11" fmla="*/ 29 h 94"/>
                <a:gd name="T12" fmla="*/ 1 w 93"/>
                <a:gd name="T13" fmla="*/ 89 h 94"/>
                <a:gd name="T14" fmla="*/ 1 w 93"/>
                <a:gd name="T15" fmla="*/ 91 h 94"/>
                <a:gd name="T16" fmla="*/ 4 w 93"/>
                <a:gd name="T17" fmla="*/ 92 h 94"/>
                <a:gd name="T18" fmla="*/ 14 w 93"/>
                <a:gd name="T19" fmla="*/ 92 h 94"/>
                <a:gd name="T20" fmla="*/ 30 w 93"/>
                <a:gd name="T21" fmla="*/ 94 h 94"/>
                <a:gd name="T22" fmla="*/ 30 w 93"/>
                <a:gd name="T23" fmla="*/ 94 h 94"/>
                <a:gd name="T24" fmla="*/ 30 w 93"/>
                <a:gd name="T25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94">
                  <a:moveTo>
                    <a:pt x="30" y="90"/>
                  </a:moveTo>
                  <a:cubicBezTo>
                    <a:pt x="32" y="57"/>
                    <a:pt x="60" y="31"/>
                    <a:pt x="93" y="30"/>
                  </a:cubicBezTo>
                  <a:cubicBezTo>
                    <a:pt x="93" y="20"/>
                    <a:pt x="92" y="10"/>
                    <a:pt x="91" y="1"/>
                  </a:cubicBezTo>
                  <a:cubicBezTo>
                    <a:pt x="91" y="0"/>
                    <a:pt x="74" y="3"/>
                    <a:pt x="73" y="3"/>
                  </a:cubicBezTo>
                  <a:cubicBezTo>
                    <a:pt x="67" y="4"/>
                    <a:pt x="61" y="6"/>
                    <a:pt x="56" y="9"/>
                  </a:cubicBezTo>
                  <a:cubicBezTo>
                    <a:pt x="45" y="14"/>
                    <a:pt x="35" y="20"/>
                    <a:pt x="27" y="29"/>
                  </a:cubicBezTo>
                  <a:cubicBezTo>
                    <a:pt x="11" y="45"/>
                    <a:pt x="2" y="67"/>
                    <a:pt x="1" y="89"/>
                  </a:cubicBezTo>
                  <a:cubicBezTo>
                    <a:pt x="1" y="90"/>
                    <a:pt x="0" y="91"/>
                    <a:pt x="1" y="91"/>
                  </a:cubicBezTo>
                  <a:cubicBezTo>
                    <a:pt x="2" y="92"/>
                    <a:pt x="3" y="92"/>
                    <a:pt x="4" y="92"/>
                  </a:cubicBezTo>
                  <a:cubicBezTo>
                    <a:pt x="7" y="92"/>
                    <a:pt x="11" y="92"/>
                    <a:pt x="14" y="92"/>
                  </a:cubicBezTo>
                  <a:cubicBezTo>
                    <a:pt x="19" y="93"/>
                    <a:pt x="24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90"/>
                  </a:cubicBezTo>
                  <a:close/>
                </a:path>
              </a:pathLst>
            </a:custGeom>
            <a:solidFill>
              <a:srgbClr val="C3C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6B2749CE-9C63-4630-A52C-7AF8947ED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375" y="2224088"/>
              <a:ext cx="700088" cy="722313"/>
            </a:xfrm>
            <a:custGeom>
              <a:avLst/>
              <a:gdLst>
                <a:gd name="T0" fmla="*/ 83 w 90"/>
                <a:gd name="T1" fmla="*/ 55 h 93"/>
                <a:gd name="T2" fmla="*/ 63 w 90"/>
                <a:gd name="T3" fmla="*/ 27 h 93"/>
                <a:gd name="T4" fmla="*/ 35 w 90"/>
                <a:gd name="T5" fmla="*/ 7 h 93"/>
                <a:gd name="T6" fmla="*/ 0 w 90"/>
                <a:gd name="T7" fmla="*/ 0 h 93"/>
                <a:gd name="T8" fmla="*/ 1 w 90"/>
                <a:gd name="T9" fmla="*/ 29 h 93"/>
                <a:gd name="T10" fmla="*/ 25 w 90"/>
                <a:gd name="T11" fmla="*/ 34 h 93"/>
                <a:gd name="T12" fmla="*/ 45 w 90"/>
                <a:gd name="T13" fmla="*/ 48 h 93"/>
                <a:gd name="T14" fmla="*/ 59 w 90"/>
                <a:gd name="T15" fmla="*/ 68 h 93"/>
                <a:gd name="T16" fmla="*/ 64 w 90"/>
                <a:gd name="T17" fmla="*/ 93 h 93"/>
                <a:gd name="T18" fmla="*/ 90 w 90"/>
                <a:gd name="T19" fmla="*/ 90 h 93"/>
                <a:gd name="T20" fmla="*/ 83 w 90"/>
                <a:gd name="T21" fmla="*/ 5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3">
                  <a:moveTo>
                    <a:pt x="83" y="55"/>
                  </a:moveTo>
                  <a:cubicBezTo>
                    <a:pt x="78" y="45"/>
                    <a:pt x="71" y="35"/>
                    <a:pt x="63" y="27"/>
                  </a:cubicBezTo>
                  <a:cubicBezTo>
                    <a:pt x="55" y="19"/>
                    <a:pt x="45" y="12"/>
                    <a:pt x="35" y="7"/>
                  </a:cubicBezTo>
                  <a:cubicBezTo>
                    <a:pt x="24" y="3"/>
                    <a:pt x="12" y="0"/>
                    <a:pt x="0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9" y="29"/>
                    <a:pt x="18" y="31"/>
                    <a:pt x="25" y="34"/>
                  </a:cubicBezTo>
                  <a:cubicBezTo>
                    <a:pt x="33" y="38"/>
                    <a:pt x="40" y="42"/>
                    <a:pt x="45" y="48"/>
                  </a:cubicBezTo>
                  <a:cubicBezTo>
                    <a:pt x="51" y="54"/>
                    <a:pt x="56" y="61"/>
                    <a:pt x="59" y="68"/>
                  </a:cubicBezTo>
                  <a:cubicBezTo>
                    <a:pt x="62" y="76"/>
                    <a:pt x="64" y="84"/>
                    <a:pt x="64" y="93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78"/>
                    <a:pt x="87" y="66"/>
                    <a:pt x="83" y="55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90685F2B-74A0-4E35-95CF-4C6BCCE89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188" y="2962275"/>
              <a:ext cx="714375" cy="708025"/>
            </a:xfrm>
            <a:custGeom>
              <a:avLst/>
              <a:gdLst>
                <a:gd name="T0" fmla="*/ 90 w 92"/>
                <a:gd name="T1" fmla="*/ 65 h 91"/>
                <a:gd name="T2" fmla="*/ 36 w 92"/>
                <a:gd name="T3" fmla="*/ 29 h 91"/>
                <a:gd name="T4" fmla="*/ 30 w 92"/>
                <a:gd name="T5" fmla="*/ 13 h 91"/>
                <a:gd name="T6" fmla="*/ 29 w 92"/>
                <a:gd name="T7" fmla="*/ 4 h 91"/>
                <a:gd name="T8" fmla="*/ 28 w 92"/>
                <a:gd name="T9" fmla="*/ 1 h 91"/>
                <a:gd name="T10" fmla="*/ 10 w 92"/>
                <a:gd name="T11" fmla="*/ 0 h 91"/>
                <a:gd name="T12" fmla="*/ 0 w 92"/>
                <a:gd name="T13" fmla="*/ 0 h 91"/>
                <a:gd name="T14" fmla="*/ 7 w 92"/>
                <a:gd name="T15" fmla="*/ 34 h 91"/>
                <a:gd name="T16" fmla="*/ 26 w 92"/>
                <a:gd name="T17" fmla="*/ 63 h 91"/>
                <a:gd name="T18" fmla="*/ 86 w 92"/>
                <a:gd name="T19" fmla="*/ 90 h 91"/>
                <a:gd name="T20" fmla="*/ 90 w 92"/>
                <a:gd name="T21" fmla="*/ 90 h 91"/>
                <a:gd name="T22" fmla="*/ 91 w 92"/>
                <a:gd name="T23" fmla="*/ 88 h 91"/>
                <a:gd name="T24" fmla="*/ 91 w 92"/>
                <a:gd name="T25" fmla="*/ 79 h 91"/>
                <a:gd name="T26" fmla="*/ 92 w 92"/>
                <a:gd name="T27" fmla="*/ 65 h 91"/>
                <a:gd name="T28" fmla="*/ 90 w 92"/>
                <a:gd name="T29" fmla="*/ 6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91">
                  <a:moveTo>
                    <a:pt x="90" y="65"/>
                  </a:moveTo>
                  <a:cubicBezTo>
                    <a:pt x="67" y="63"/>
                    <a:pt x="46" y="49"/>
                    <a:pt x="36" y="29"/>
                  </a:cubicBezTo>
                  <a:cubicBezTo>
                    <a:pt x="33" y="24"/>
                    <a:pt x="31" y="18"/>
                    <a:pt x="30" y="13"/>
                  </a:cubicBezTo>
                  <a:cubicBezTo>
                    <a:pt x="29" y="10"/>
                    <a:pt x="29" y="7"/>
                    <a:pt x="29" y="4"/>
                  </a:cubicBezTo>
                  <a:cubicBezTo>
                    <a:pt x="29" y="3"/>
                    <a:pt x="29" y="1"/>
                    <a:pt x="28" y="1"/>
                  </a:cubicBezTo>
                  <a:cubicBezTo>
                    <a:pt x="22" y="1"/>
                    <a:pt x="16" y="0"/>
                    <a:pt x="10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11"/>
                    <a:pt x="2" y="23"/>
                    <a:pt x="7" y="34"/>
                  </a:cubicBezTo>
                  <a:cubicBezTo>
                    <a:pt x="12" y="45"/>
                    <a:pt x="18" y="54"/>
                    <a:pt x="26" y="63"/>
                  </a:cubicBezTo>
                  <a:cubicBezTo>
                    <a:pt x="41" y="79"/>
                    <a:pt x="64" y="89"/>
                    <a:pt x="86" y="90"/>
                  </a:cubicBezTo>
                  <a:cubicBezTo>
                    <a:pt x="86" y="90"/>
                    <a:pt x="90" y="91"/>
                    <a:pt x="90" y="90"/>
                  </a:cubicBezTo>
                  <a:cubicBezTo>
                    <a:pt x="90" y="90"/>
                    <a:pt x="90" y="89"/>
                    <a:pt x="91" y="88"/>
                  </a:cubicBezTo>
                  <a:cubicBezTo>
                    <a:pt x="91" y="85"/>
                    <a:pt x="91" y="82"/>
                    <a:pt x="91" y="79"/>
                  </a:cubicBezTo>
                  <a:cubicBezTo>
                    <a:pt x="92" y="74"/>
                    <a:pt x="92" y="70"/>
                    <a:pt x="92" y="65"/>
                  </a:cubicBezTo>
                  <a:cubicBezTo>
                    <a:pt x="92" y="65"/>
                    <a:pt x="91" y="65"/>
                    <a:pt x="90" y="65"/>
                  </a:cubicBezTo>
                  <a:close/>
                </a:path>
              </a:pathLst>
            </a:custGeom>
            <a:solidFill>
              <a:srgbClr val="2B9F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E22B77AC-A53F-4744-AC00-9913A8D57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375" y="2962275"/>
              <a:ext cx="700088" cy="708025"/>
            </a:xfrm>
            <a:custGeom>
              <a:avLst/>
              <a:gdLst>
                <a:gd name="T0" fmla="*/ 85 w 90"/>
                <a:gd name="T1" fmla="*/ 30 h 91"/>
                <a:gd name="T2" fmla="*/ 90 w 90"/>
                <a:gd name="T3" fmla="*/ 0 h 91"/>
                <a:gd name="T4" fmla="*/ 75 w 90"/>
                <a:gd name="T5" fmla="*/ 0 h 91"/>
                <a:gd name="T6" fmla="*/ 66 w 90"/>
                <a:gd name="T7" fmla="*/ 1 h 91"/>
                <a:gd name="T8" fmla="*/ 65 w 90"/>
                <a:gd name="T9" fmla="*/ 1 h 91"/>
                <a:gd name="T10" fmla="*/ 64 w 90"/>
                <a:gd name="T11" fmla="*/ 8 h 91"/>
                <a:gd name="T12" fmla="*/ 21 w 90"/>
                <a:gd name="T13" fmla="*/ 61 h 91"/>
                <a:gd name="T14" fmla="*/ 1 w 90"/>
                <a:gd name="T15" fmla="*/ 65 h 91"/>
                <a:gd name="T16" fmla="*/ 0 w 90"/>
                <a:gd name="T17" fmla="*/ 67 h 91"/>
                <a:gd name="T18" fmla="*/ 0 w 90"/>
                <a:gd name="T19" fmla="*/ 72 h 91"/>
                <a:gd name="T20" fmla="*/ 0 w 90"/>
                <a:gd name="T21" fmla="*/ 91 h 91"/>
                <a:gd name="T22" fmla="*/ 85 w 90"/>
                <a:gd name="T23" fmla="*/ 3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1">
                  <a:moveTo>
                    <a:pt x="85" y="30"/>
                  </a:moveTo>
                  <a:cubicBezTo>
                    <a:pt x="88" y="20"/>
                    <a:pt x="90" y="10"/>
                    <a:pt x="90" y="0"/>
                  </a:cubicBezTo>
                  <a:cubicBezTo>
                    <a:pt x="85" y="0"/>
                    <a:pt x="80" y="0"/>
                    <a:pt x="75" y="0"/>
                  </a:cubicBezTo>
                  <a:cubicBezTo>
                    <a:pt x="72" y="1"/>
                    <a:pt x="69" y="1"/>
                    <a:pt x="66" y="1"/>
                  </a:cubicBezTo>
                  <a:cubicBezTo>
                    <a:pt x="66" y="1"/>
                    <a:pt x="65" y="1"/>
                    <a:pt x="65" y="1"/>
                  </a:cubicBezTo>
                  <a:cubicBezTo>
                    <a:pt x="64" y="1"/>
                    <a:pt x="64" y="7"/>
                    <a:pt x="64" y="8"/>
                  </a:cubicBezTo>
                  <a:cubicBezTo>
                    <a:pt x="61" y="32"/>
                    <a:pt x="44" y="53"/>
                    <a:pt x="21" y="61"/>
                  </a:cubicBezTo>
                  <a:cubicBezTo>
                    <a:pt x="14" y="63"/>
                    <a:pt x="8" y="65"/>
                    <a:pt x="1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8"/>
                    <a:pt x="0" y="70"/>
                    <a:pt x="0" y="72"/>
                  </a:cubicBezTo>
                  <a:cubicBezTo>
                    <a:pt x="0" y="78"/>
                    <a:pt x="0" y="84"/>
                    <a:pt x="0" y="91"/>
                  </a:cubicBezTo>
                  <a:cubicBezTo>
                    <a:pt x="37" y="90"/>
                    <a:pt x="72" y="65"/>
                    <a:pt x="85" y="30"/>
                  </a:cubicBezTo>
                  <a:close/>
                </a:path>
              </a:pathLst>
            </a:custGeom>
            <a:solidFill>
              <a:srgbClr val="6372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9108B42F-236C-465D-B8CC-25781BDC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375" y="3763963"/>
              <a:ext cx="357188" cy="630238"/>
            </a:xfrm>
            <a:custGeom>
              <a:avLst/>
              <a:gdLst>
                <a:gd name="T0" fmla="*/ 44 w 46"/>
                <a:gd name="T1" fmla="*/ 25 h 81"/>
                <a:gd name="T2" fmla="*/ 24 w 46"/>
                <a:gd name="T3" fmla="*/ 22 h 81"/>
                <a:gd name="T4" fmla="*/ 18 w 46"/>
                <a:gd name="T5" fmla="*/ 0 h 81"/>
                <a:gd name="T6" fmla="*/ 2 w 46"/>
                <a:gd name="T7" fmla="*/ 41 h 81"/>
                <a:gd name="T8" fmla="*/ 4 w 46"/>
                <a:gd name="T9" fmla="*/ 63 h 81"/>
                <a:gd name="T10" fmla="*/ 13 w 46"/>
                <a:gd name="T11" fmla="*/ 75 h 81"/>
                <a:gd name="T12" fmla="*/ 19 w 46"/>
                <a:gd name="T13" fmla="*/ 78 h 81"/>
                <a:gd name="T14" fmla="*/ 25 w 46"/>
                <a:gd name="T15" fmla="*/ 80 h 81"/>
                <a:gd name="T16" fmla="*/ 36 w 46"/>
                <a:gd name="T17" fmla="*/ 79 h 81"/>
                <a:gd name="T18" fmla="*/ 44 w 46"/>
                <a:gd name="T19" fmla="*/ 76 h 81"/>
                <a:gd name="T20" fmla="*/ 46 w 46"/>
                <a:gd name="T21" fmla="*/ 24 h 81"/>
                <a:gd name="T22" fmla="*/ 44 w 46"/>
                <a:gd name="T23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81">
                  <a:moveTo>
                    <a:pt x="44" y="25"/>
                  </a:moveTo>
                  <a:cubicBezTo>
                    <a:pt x="37" y="28"/>
                    <a:pt x="29" y="27"/>
                    <a:pt x="24" y="22"/>
                  </a:cubicBezTo>
                  <a:cubicBezTo>
                    <a:pt x="17" y="16"/>
                    <a:pt x="15" y="8"/>
                    <a:pt x="18" y="0"/>
                  </a:cubicBezTo>
                  <a:cubicBezTo>
                    <a:pt x="13" y="14"/>
                    <a:pt x="7" y="28"/>
                    <a:pt x="2" y="41"/>
                  </a:cubicBezTo>
                  <a:cubicBezTo>
                    <a:pt x="0" y="49"/>
                    <a:pt x="1" y="56"/>
                    <a:pt x="4" y="63"/>
                  </a:cubicBezTo>
                  <a:cubicBezTo>
                    <a:pt x="6" y="67"/>
                    <a:pt x="9" y="72"/>
                    <a:pt x="13" y="75"/>
                  </a:cubicBezTo>
                  <a:cubicBezTo>
                    <a:pt x="14" y="76"/>
                    <a:pt x="16" y="77"/>
                    <a:pt x="19" y="78"/>
                  </a:cubicBezTo>
                  <a:cubicBezTo>
                    <a:pt x="20" y="79"/>
                    <a:pt x="23" y="79"/>
                    <a:pt x="25" y="80"/>
                  </a:cubicBezTo>
                  <a:cubicBezTo>
                    <a:pt x="28" y="81"/>
                    <a:pt x="32" y="80"/>
                    <a:pt x="36" y="79"/>
                  </a:cubicBezTo>
                  <a:cubicBezTo>
                    <a:pt x="37" y="79"/>
                    <a:pt x="44" y="78"/>
                    <a:pt x="44" y="76"/>
                  </a:cubicBezTo>
                  <a:cubicBezTo>
                    <a:pt x="45" y="59"/>
                    <a:pt x="46" y="41"/>
                    <a:pt x="46" y="24"/>
                  </a:cubicBezTo>
                  <a:cubicBezTo>
                    <a:pt x="46" y="25"/>
                    <a:pt x="45" y="25"/>
                    <a:pt x="44" y="25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2D120FC9-6BA9-4395-A018-6FDF7929D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688" y="3949700"/>
              <a:ext cx="15875" cy="1058863"/>
            </a:xfrm>
            <a:custGeom>
              <a:avLst/>
              <a:gdLst>
                <a:gd name="T0" fmla="*/ 0 w 10"/>
                <a:gd name="T1" fmla="*/ 255 h 667"/>
                <a:gd name="T2" fmla="*/ 10 w 10"/>
                <a:gd name="T3" fmla="*/ 0 h 667"/>
                <a:gd name="T4" fmla="*/ 10 w 10"/>
                <a:gd name="T5" fmla="*/ 289 h 667"/>
                <a:gd name="T6" fmla="*/ 0 w 10"/>
                <a:gd name="T7" fmla="*/ 667 h 667"/>
                <a:gd name="T8" fmla="*/ 0 w 10"/>
                <a:gd name="T9" fmla="*/ 255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67">
                  <a:moveTo>
                    <a:pt x="0" y="255"/>
                  </a:moveTo>
                  <a:lnTo>
                    <a:pt x="10" y="0"/>
                  </a:lnTo>
                  <a:lnTo>
                    <a:pt x="10" y="289"/>
                  </a:lnTo>
                  <a:lnTo>
                    <a:pt x="0" y="667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07CA44FF-1BFC-46F0-A53C-3940F0570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350" y="3670300"/>
              <a:ext cx="334963" cy="434975"/>
            </a:xfrm>
            <a:custGeom>
              <a:avLst/>
              <a:gdLst>
                <a:gd name="T0" fmla="*/ 42 w 43"/>
                <a:gd name="T1" fmla="*/ 6 h 56"/>
                <a:gd name="T2" fmla="*/ 24 w 43"/>
                <a:gd name="T3" fmla="*/ 2 h 56"/>
                <a:gd name="T4" fmla="*/ 13 w 43"/>
                <a:gd name="T5" fmla="*/ 16 h 56"/>
                <a:gd name="T6" fmla="*/ 2 w 43"/>
                <a:gd name="T7" fmla="*/ 52 h 56"/>
                <a:gd name="T8" fmla="*/ 0 w 43"/>
                <a:gd name="T9" fmla="*/ 56 h 56"/>
                <a:gd name="T10" fmla="*/ 42 w 43"/>
                <a:gd name="T11" fmla="*/ 47 h 56"/>
                <a:gd name="T12" fmla="*/ 42 w 43"/>
                <a:gd name="T13" fmla="*/ 27 h 56"/>
                <a:gd name="T14" fmla="*/ 42 w 43"/>
                <a:gd name="T15" fmla="*/ 13 h 56"/>
                <a:gd name="T16" fmla="*/ 42 w 43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6">
                  <a:moveTo>
                    <a:pt x="42" y="6"/>
                  </a:moveTo>
                  <a:cubicBezTo>
                    <a:pt x="37" y="2"/>
                    <a:pt x="30" y="0"/>
                    <a:pt x="24" y="2"/>
                  </a:cubicBezTo>
                  <a:cubicBezTo>
                    <a:pt x="18" y="5"/>
                    <a:pt x="15" y="10"/>
                    <a:pt x="13" y="16"/>
                  </a:cubicBezTo>
                  <a:cubicBezTo>
                    <a:pt x="9" y="28"/>
                    <a:pt x="5" y="40"/>
                    <a:pt x="2" y="52"/>
                  </a:cubicBezTo>
                  <a:cubicBezTo>
                    <a:pt x="1" y="53"/>
                    <a:pt x="1" y="55"/>
                    <a:pt x="0" y="56"/>
                  </a:cubicBezTo>
                  <a:cubicBezTo>
                    <a:pt x="6" y="38"/>
                    <a:pt x="29" y="33"/>
                    <a:pt x="42" y="47"/>
                  </a:cubicBezTo>
                  <a:cubicBezTo>
                    <a:pt x="42" y="40"/>
                    <a:pt x="42" y="34"/>
                    <a:pt x="42" y="27"/>
                  </a:cubicBezTo>
                  <a:cubicBezTo>
                    <a:pt x="42" y="22"/>
                    <a:pt x="42" y="18"/>
                    <a:pt x="42" y="13"/>
                  </a:cubicBezTo>
                  <a:cubicBezTo>
                    <a:pt x="42" y="11"/>
                    <a:pt x="43" y="8"/>
                    <a:pt x="42" y="6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0040542B-D262-4D75-9FA2-608D14D42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688" y="3468688"/>
              <a:ext cx="15875" cy="496888"/>
            </a:xfrm>
            <a:custGeom>
              <a:avLst/>
              <a:gdLst>
                <a:gd name="T0" fmla="*/ 0 w 10"/>
                <a:gd name="T1" fmla="*/ 127 h 313"/>
                <a:gd name="T2" fmla="*/ 10 w 10"/>
                <a:gd name="T3" fmla="*/ 0 h 313"/>
                <a:gd name="T4" fmla="*/ 10 w 10"/>
                <a:gd name="T5" fmla="*/ 132 h 313"/>
                <a:gd name="T6" fmla="*/ 0 w 10"/>
                <a:gd name="T7" fmla="*/ 313 h 313"/>
                <a:gd name="T8" fmla="*/ 0 w 10"/>
                <a:gd name="T9" fmla="*/ 12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13">
                  <a:moveTo>
                    <a:pt x="0" y="127"/>
                  </a:moveTo>
                  <a:lnTo>
                    <a:pt x="10" y="0"/>
                  </a:lnTo>
                  <a:lnTo>
                    <a:pt x="10" y="132"/>
                  </a:lnTo>
                  <a:lnTo>
                    <a:pt x="0" y="313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EEC8F405-280B-4557-9D26-1045D16B1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63" y="2924175"/>
              <a:ext cx="568325" cy="22225"/>
            </a:xfrm>
            <a:custGeom>
              <a:avLst/>
              <a:gdLst>
                <a:gd name="T0" fmla="*/ 358 w 358"/>
                <a:gd name="T1" fmla="*/ 0 h 14"/>
                <a:gd name="T2" fmla="*/ 162 w 358"/>
                <a:gd name="T3" fmla="*/ 14 h 14"/>
                <a:gd name="T4" fmla="*/ 0 w 358"/>
                <a:gd name="T5" fmla="*/ 14 h 14"/>
                <a:gd name="T6" fmla="*/ 128 w 358"/>
                <a:gd name="T7" fmla="*/ 0 h 14"/>
                <a:gd name="T8" fmla="*/ 358 w 35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14">
                  <a:moveTo>
                    <a:pt x="358" y="0"/>
                  </a:moveTo>
                  <a:lnTo>
                    <a:pt x="162" y="14"/>
                  </a:lnTo>
                  <a:lnTo>
                    <a:pt x="0" y="14"/>
                  </a:lnTo>
                  <a:lnTo>
                    <a:pt x="128" y="0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DF522E07-8B97-4E3D-BA05-A8735895A6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1413" y="2962275"/>
              <a:ext cx="622300" cy="327025"/>
            </a:xfrm>
            <a:custGeom>
              <a:avLst/>
              <a:gdLst>
                <a:gd name="T0" fmla="*/ 0 w 80"/>
                <a:gd name="T1" fmla="*/ 29 h 42"/>
                <a:gd name="T2" fmla="*/ 0 w 80"/>
                <a:gd name="T3" fmla="*/ 29 h 42"/>
                <a:gd name="T4" fmla="*/ 0 w 80"/>
                <a:gd name="T5" fmla="*/ 29 h 42"/>
                <a:gd name="T6" fmla="*/ 78 w 80"/>
                <a:gd name="T7" fmla="*/ 9 h 42"/>
                <a:gd name="T8" fmla="*/ 75 w 80"/>
                <a:gd name="T9" fmla="*/ 0 h 42"/>
                <a:gd name="T10" fmla="*/ 75 w 80"/>
                <a:gd name="T11" fmla="*/ 0 h 42"/>
                <a:gd name="T12" fmla="*/ 70 w 80"/>
                <a:gd name="T13" fmla="*/ 0 h 42"/>
                <a:gd name="T14" fmla="*/ 52 w 80"/>
                <a:gd name="T15" fmla="*/ 0 h 42"/>
                <a:gd name="T16" fmla="*/ 23 w 80"/>
                <a:gd name="T17" fmla="*/ 1 h 42"/>
                <a:gd name="T18" fmla="*/ 0 w 80"/>
                <a:gd name="T19" fmla="*/ 29 h 42"/>
                <a:gd name="T20" fmla="*/ 31 w 80"/>
                <a:gd name="T21" fmla="*/ 37 h 42"/>
                <a:gd name="T22" fmla="*/ 43 w 80"/>
                <a:gd name="T23" fmla="*/ 40 h 42"/>
                <a:gd name="T24" fmla="*/ 63 w 80"/>
                <a:gd name="T25" fmla="*/ 38 h 42"/>
                <a:gd name="T26" fmla="*/ 78 w 80"/>
                <a:gd name="T27" fmla="*/ 9 h 42"/>
                <a:gd name="T28" fmla="*/ 78 w 80"/>
                <a:gd name="T29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42">
                  <a:moveTo>
                    <a:pt x="0" y="29"/>
                  </a:moveTo>
                  <a:cubicBezTo>
                    <a:pt x="0" y="29"/>
                    <a:pt x="0" y="30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78" y="9"/>
                  </a:moveTo>
                  <a:cubicBezTo>
                    <a:pt x="78" y="6"/>
                    <a:pt x="77" y="3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0"/>
                    <a:pt x="70" y="0"/>
                  </a:cubicBezTo>
                  <a:cubicBezTo>
                    <a:pt x="64" y="0"/>
                    <a:pt x="58" y="0"/>
                    <a:pt x="52" y="0"/>
                  </a:cubicBezTo>
                  <a:cubicBezTo>
                    <a:pt x="42" y="0"/>
                    <a:pt x="32" y="1"/>
                    <a:pt x="23" y="1"/>
                  </a:cubicBezTo>
                  <a:cubicBezTo>
                    <a:pt x="31" y="16"/>
                    <a:pt x="16" y="34"/>
                    <a:pt x="0" y="29"/>
                  </a:cubicBezTo>
                  <a:cubicBezTo>
                    <a:pt x="10" y="32"/>
                    <a:pt x="20" y="35"/>
                    <a:pt x="31" y="37"/>
                  </a:cubicBezTo>
                  <a:cubicBezTo>
                    <a:pt x="35" y="38"/>
                    <a:pt x="39" y="39"/>
                    <a:pt x="43" y="40"/>
                  </a:cubicBezTo>
                  <a:cubicBezTo>
                    <a:pt x="50" y="42"/>
                    <a:pt x="57" y="41"/>
                    <a:pt x="63" y="38"/>
                  </a:cubicBezTo>
                  <a:cubicBezTo>
                    <a:pt x="74" y="32"/>
                    <a:pt x="80" y="21"/>
                    <a:pt x="78" y="9"/>
                  </a:cubicBezTo>
                  <a:cubicBezTo>
                    <a:pt x="78" y="8"/>
                    <a:pt x="78" y="10"/>
                    <a:pt x="78" y="9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C292F204-52B5-4611-9016-A3D95F915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4763" y="2924175"/>
              <a:ext cx="754063" cy="22225"/>
            </a:xfrm>
            <a:custGeom>
              <a:avLst/>
              <a:gdLst>
                <a:gd name="T0" fmla="*/ 475 w 475"/>
                <a:gd name="T1" fmla="*/ 0 h 14"/>
                <a:gd name="T2" fmla="*/ 161 w 475"/>
                <a:gd name="T3" fmla="*/ 14 h 14"/>
                <a:gd name="T4" fmla="*/ 0 w 475"/>
                <a:gd name="T5" fmla="*/ 14 h 14"/>
                <a:gd name="T6" fmla="*/ 245 w 475"/>
                <a:gd name="T7" fmla="*/ 0 h 14"/>
                <a:gd name="T8" fmla="*/ 475 w 47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4">
                  <a:moveTo>
                    <a:pt x="475" y="0"/>
                  </a:moveTo>
                  <a:lnTo>
                    <a:pt x="161" y="14"/>
                  </a:lnTo>
                  <a:lnTo>
                    <a:pt x="0" y="14"/>
                  </a:lnTo>
                  <a:lnTo>
                    <a:pt x="245" y="0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B4110897-2CC5-4FEB-8897-15807C62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525" y="2924175"/>
              <a:ext cx="458788" cy="317500"/>
            </a:xfrm>
            <a:custGeom>
              <a:avLst/>
              <a:gdLst>
                <a:gd name="T0" fmla="*/ 52 w 59"/>
                <a:gd name="T1" fmla="*/ 38 h 41"/>
                <a:gd name="T2" fmla="*/ 48 w 59"/>
                <a:gd name="T3" fmla="*/ 0 h 41"/>
                <a:gd name="T4" fmla="*/ 15 w 59"/>
                <a:gd name="T5" fmla="*/ 2 h 41"/>
                <a:gd name="T6" fmla="*/ 9 w 59"/>
                <a:gd name="T7" fmla="*/ 3 h 41"/>
                <a:gd name="T8" fmla="*/ 4 w 59"/>
                <a:gd name="T9" fmla="*/ 9 h 41"/>
                <a:gd name="T10" fmla="*/ 17 w 59"/>
                <a:gd name="T11" fmla="*/ 32 h 41"/>
                <a:gd name="T12" fmla="*/ 59 w 59"/>
                <a:gd name="T13" fmla="*/ 41 h 41"/>
                <a:gd name="T14" fmla="*/ 52 w 59"/>
                <a:gd name="T15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1">
                  <a:moveTo>
                    <a:pt x="52" y="38"/>
                  </a:moveTo>
                  <a:cubicBezTo>
                    <a:pt x="39" y="30"/>
                    <a:pt x="37" y="11"/>
                    <a:pt x="48" y="0"/>
                  </a:cubicBezTo>
                  <a:cubicBezTo>
                    <a:pt x="37" y="1"/>
                    <a:pt x="26" y="2"/>
                    <a:pt x="15" y="2"/>
                  </a:cubicBezTo>
                  <a:cubicBezTo>
                    <a:pt x="13" y="2"/>
                    <a:pt x="11" y="3"/>
                    <a:pt x="9" y="3"/>
                  </a:cubicBezTo>
                  <a:cubicBezTo>
                    <a:pt x="6" y="3"/>
                    <a:pt x="4" y="7"/>
                    <a:pt x="4" y="9"/>
                  </a:cubicBezTo>
                  <a:cubicBezTo>
                    <a:pt x="0" y="19"/>
                    <a:pt x="7" y="29"/>
                    <a:pt x="17" y="32"/>
                  </a:cubicBezTo>
                  <a:cubicBezTo>
                    <a:pt x="31" y="35"/>
                    <a:pt x="45" y="38"/>
                    <a:pt x="59" y="41"/>
                  </a:cubicBezTo>
                  <a:cubicBezTo>
                    <a:pt x="57" y="41"/>
                    <a:pt x="54" y="40"/>
                    <a:pt x="52" y="38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2303D64A-E5F3-4F81-8E4A-1FB922672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375" y="893763"/>
              <a:ext cx="1990725" cy="2355850"/>
            </a:xfrm>
            <a:custGeom>
              <a:avLst/>
              <a:gdLst>
                <a:gd name="T0" fmla="*/ 35 w 256"/>
                <a:gd name="T1" fmla="*/ 14 h 303"/>
                <a:gd name="T2" fmla="*/ 51 w 256"/>
                <a:gd name="T3" fmla="*/ 50 h 303"/>
                <a:gd name="T4" fmla="*/ 80 w 256"/>
                <a:gd name="T5" fmla="*/ 59 h 303"/>
                <a:gd name="T6" fmla="*/ 114 w 256"/>
                <a:gd name="T7" fmla="*/ 39 h 303"/>
                <a:gd name="T8" fmla="*/ 171 w 256"/>
                <a:gd name="T9" fmla="*/ 63 h 303"/>
                <a:gd name="T10" fmla="*/ 156 w 256"/>
                <a:gd name="T11" fmla="*/ 110 h 303"/>
                <a:gd name="T12" fmla="*/ 176 w 256"/>
                <a:gd name="T13" fmla="*/ 134 h 303"/>
                <a:gd name="T14" fmla="*/ 193 w 256"/>
                <a:gd name="T15" fmla="*/ 160 h 303"/>
                <a:gd name="T16" fmla="*/ 243 w 256"/>
                <a:gd name="T17" fmla="*/ 161 h 303"/>
                <a:gd name="T18" fmla="*/ 248 w 256"/>
                <a:gd name="T19" fmla="*/ 222 h 303"/>
                <a:gd name="T20" fmla="*/ 217 w 256"/>
                <a:gd name="T21" fmla="*/ 240 h 303"/>
                <a:gd name="T22" fmla="*/ 218 w 256"/>
                <a:gd name="T23" fmla="*/ 254 h 303"/>
                <a:gd name="T24" fmla="*/ 171 w 256"/>
                <a:gd name="T25" fmla="*/ 261 h 303"/>
                <a:gd name="T26" fmla="*/ 173 w 256"/>
                <a:gd name="T27" fmla="*/ 263 h 303"/>
                <a:gd name="T28" fmla="*/ 174 w 256"/>
                <a:gd name="T29" fmla="*/ 266 h 303"/>
                <a:gd name="T30" fmla="*/ 177 w 256"/>
                <a:gd name="T31" fmla="*/ 272 h 303"/>
                <a:gd name="T32" fmla="*/ 178 w 256"/>
                <a:gd name="T33" fmla="*/ 279 h 303"/>
                <a:gd name="T34" fmla="*/ 171 w 256"/>
                <a:gd name="T35" fmla="*/ 296 h 303"/>
                <a:gd name="T36" fmla="*/ 154 w 256"/>
                <a:gd name="T37" fmla="*/ 303 h 303"/>
                <a:gd name="T38" fmla="*/ 137 w 256"/>
                <a:gd name="T39" fmla="*/ 296 h 303"/>
                <a:gd name="T40" fmla="*/ 129 w 256"/>
                <a:gd name="T41" fmla="*/ 279 h 303"/>
                <a:gd name="T42" fmla="*/ 130 w 256"/>
                <a:gd name="T43" fmla="*/ 272 h 303"/>
                <a:gd name="T44" fmla="*/ 133 w 256"/>
                <a:gd name="T45" fmla="*/ 266 h 303"/>
                <a:gd name="T46" fmla="*/ 135 w 256"/>
                <a:gd name="T47" fmla="*/ 263 h 303"/>
                <a:gd name="T48" fmla="*/ 137 w 256"/>
                <a:gd name="T49" fmla="*/ 261 h 303"/>
                <a:gd name="T50" fmla="*/ 83 w 256"/>
                <a:gd name="T51" fmla="*/ 226 h 303"/>
                <a:gd name="T52" fmla="*/ 35 w 256"/>
                <a:gd name="T53" fmla="*/ 178 h 303"/>
                <a:gd name="T54" fmla="*/ 0 w 256"/>
                <a:gd name="T55" fmla="*/ 133 h 303"/>
                <a:gd name="T56" fmla="*/ 6 w 256"/>
                <a:gd name="T57" fmla="*/ 135 h 303"/>
                <a:gd name="T58" fmla="*/ 12 w 256"/>
                <a:gd name="T59" fmla="*/ 135 h 303"/>
                <a:gd name="T60" fmla="*/ 32 w 256"/>
                <a:gd name="T61" fmla="*/ 127 h 303"/>
                <a:gd name="T62" fmla="*/ 41 w 256"/>
                <a:gd name="T63" fmla="*/ 107 h 303"/>
                <a:gd name="T64" fmla="*/ 32 w 256"/>
                <a:gd name="T65" fmla="*/ 87 h 303"/>
                <a:gd name="T66" fmla="*/ 12 w 256"/>
                <a:gd name="T67" fmla="*/ 78 h 303"/>
                <a:gd name="T68" fmla="*/ 6 w 256"/>
                <a:gd name="T69" fmla="*/ 79 h 303"/>
                <a:gd name="T70" fmla="*/ 0 w 256"/>
                <a:gd name="T71" fmla="*/ 81 h 303"/>
                <a:gd name="T72" fmla="*/ 19 w 256"/>
                <a:gd name="T7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303">
                  <a:moveTo>
                    <a:pt x="19" y="0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6" y="49"/>
                    <a:pt x="51" y="50"/>
                  </a:cubicBezTo>
                  <a:cubicBezTo>
                    <a:pt x="56" y="51"/>
                    <a:pt x="61" y="53"/>
                    <a:pt x="66" y="54"/>
                  </a:cubicBezTo>
                  <a:cubicBezTo>
                    <a:pt x="71" y="56"/>
                    <a:pt x="76" y="58"/>
                    <a:pt x="80" y="59"/>
                  </a:cubicBezTo>
                  <a:cubicBezTo>
                    <a:pt x="85" y="61"/>
                    <a:pt x="90" y="63"/>
                    <a:pt x="94" y="66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60" y="114"/>
                    <a:pt x="163" y="118"/>
                    <a:pt x="166" y="122"/>
                  </a:cubicBezTo>
                  <a:cubicBezTo>
                    <a:pt x="170" y="126"/>
                    <a:pt x="173" y="130"/>
                    <a:pt x="176" y="134"/>
                  </a:cubicBezTo>
                  <a:cubicBezTo>
                    <a:pt x="179" y="138"/>
                    <a:pt x="182" y="142"/>
                    <a:pt x="185" y="147"/>
                  </a:cubicBezTo>
                  <a:cubicBezTo>
                    <a:pt x="187" y="151"/>
                    <a:pt x="190" y="156"/>
                    <a:pt x="193" y="16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43" y="161"/>
                    <a:pt x="243" y="161"/>
                    <a:pt x="243" y="161"/>
                  </a:cubicBezTo>
                  <a:cubicBezTo>
                    <a:pt x="256" y="203"/>
                    <a:pt x="256" y="203"/>
                    <a:pt x="256" y="203"/>
                  </a:cubicBezTo>
                  <a:cubicBezTo>
                    <a:pt x="248" y="222"/>
                    <a:pt x="248" y="222"/>
                    <a:pt x="248" y="222"/>
                  </a:cubicBezTo>
                  <a:cubicBezTo>
                    <a:pt x="216" y="233"/>
                    <a:pt x="216" y="233"/>
                    <a:pt x="216" y="233"/>
                  </a:cubicBezTo>
                  <a:cubicBezTo>
                    <a:pt x="217" y="235"/>
                    <a:pt x="217" y="237"/>
                    <a:pt x="217" y="240"/>
                  </a:cubicBezTo>
                  <a:cubicBezTo>
                    <a:pt x="217" y="242"/>
                    <a:pt x="218" y="244"/>
                    <a:pt x="218" y="247"/>
                  </a:cubicBezTo>
                  <a:cubicBezTo>
                    <a:pt x="218" y="249"/>
                    <a:pt x="218" y="252"/>
                    <a:pt x="218" y="254"/>
                  </a:cubicBezTo>
                  <a:cubicBezTo>
                    <a:pt x="218" y="257"/>
                    <a:pt x="218" y="259"/>
                    <a:pt x="218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2" y="262"/>
                  </a:cubicBezTo>
                  <a:cubicBezTo>
                    <a:pt x="172" y="263"/>
                    <a:pt x="172" y="263"/>
                    <a:pt x="173" y="263"/>
                  </a:cubicBezTo>
                  <a:cubicBezTo>
                    <a:pt x="173" y="264"/>
                    <a:pt x="173" y="264"/>
                    <a:pt x="173" y="265"/>
                  </a:cubicBezTo>
                  <a:cubicBezTo>
                    <a:pt x="174" y="265"/>
                    <a:pt x="174" y="265"/>
                    <a:pt x="174" y="266"/>
                  </a:cubicBezTo>
                  <a:cubicBezTo>
                    <a:pt x="175" y="267"/>
                    <a:pt x="175" y="268"/>
                    <a:pt x="176" y="269"/>
                  </a:cubicBezTo>
                  <a:cubicBezTo>
                    <a:pt x="176" y="270"/>
                    <a:pt x="177" y="271"/>
                    <a:pt x="177" y="272"/>
                  </a:cubicBezTo>
                  <a:cubicBezTo>
                    <a:pt x="177" y="273"/>
                    <a:pt x="178" y="274"/>
                    <a:pt x="178" y="275"/>
                  </a:cubicBezTo>
                  <a:cubicBezTo>
                    <a:pt x="178" y="276"/>
                    <a:pt x="178" y="278"/>
                    <a:pt x="178" y="279"/>
                  </a:cubicBezTo>
                  <a:cubicBezTo>
                    <a:pt x="178" y="282"/>
                    <a:pt x="177" y="285"/>
                    <a:pt x="176" y="288"/>
                  </a:cubicBezTo>
                  <a:cubicBezTo>
                    <a:pt x="175" y="291"/>
                    <a:pt x="173" y="294"/>
                    <a:pt x="171" y="296"/>
                  </a:cubicBezTo>
                  <a:cubicBezTo>
                    <a:pt x="169" y="298"/>
                    <a:pt x="166" y="300"/>
                    <a:pt x="163" y="301"/>
                  </a:cubicBezTo>
                  <a:cubicBezTo>
                    <a:pt x="160" y="302"/>
                    <a:pt x="157" y="303"/>
                    <a:pt x="154" y="303"/>
                  </a:cubicBezTo>
                  <a:cubicBezTo>
                    <a:pt x="150" y="303"/>
                    <a:pt x="147" y="302"/>
                    <a:pt x="144" y="301"/>
                  </a:cubicBezTo>
                  <a:cubicBezTo>
                    <a:pt x="141" y="300"/>
                    <a:pt x="139" y="298"/>
                    <a:pt x="137" y="296"/>
                  </a:cubicBezTo>
                  <a:cubicBezTo>
                    <a:pt x="134" y="294"/>
                    <a:pt x="133" y="291"/>
                    <a:pt x="131" y="288"/>
                  </a:cubicBezTo>
                  <a:cubicBezTo>
                    <a:pt x="130" y="285"/>
                    <a:pt x="129" y="282"/>
                    <a:pt x="129" y="279"/>
                  </a:cubicBezTo>
                  <a:cubicBezTo>
                    <a:pt x="129" y="278"/>
                    <a:pt x="130" y="276"/>
                    <a:pt x="130" y="275"/>
                  </a:cubicBezTo>
                  <a:cubicBezTo>
                    <a:pt x="130" y="274"/>
                    <a:pt x="130" y="273"/>
                    <a:pt x="130" y="272"/>
                  </a:cubicBezTo>
                  <a:cubicBezTo>
                    <a:pt x="131" y="271"/>
                    <a:pt x="131" y="270"/>
                    <a:pt x="132" y="269"/>
                  </a:cubicBezTo>
                  <a:cubicBezTo>
                    <a:pt x="132" y="268"/>
                    <a:pt x="133" y="267"/>
                    <a:pt x="133" y="266"/>
                  </a:cubicBezTo>
                  <a:cubicBezTo>
                    <a:pt x="133" y="265"/>
                    <a:pt x="134" y="265"/>
                    <a:pt x="134" y="265"/>
                  </a:cubicBezTo>
                  <a:cubicBezTo>
                    <a:pt x="134" y="264"/>
                    <a:pt x="135" y="264"/>
                    <a:pt x="135" y="263"/>
                  </a:cubicBezTo>
                  <a:cubicBezTo>
                    <a:pt x="135" y="263"/>
                    <a:pt x="135" y="263"/>
                    <a:pt x="136" y="262"/>
                  </a:cubicBezTo>
                  <a:cubicBezTo>
                    <a:pt x="136" y="262"/>
                    <a:pt x="136" y="262"/>
                    <a:pt x="137" y="261"/>
                  </a:cubicBezTo>
                  <a:cubicBezTo>
                    <a:pt x="90" y="261"/>
                    <a:pt x="90" y="261"/>
                    <a:pt x="90" y="261"/>
                  </a:cubicBezTo>
                  <a:cubicBezTo>
                    <a:pt x="90" y="249"/>
                    <a:pt x="87" y="237"/>
                    <a:pt x="83" y="226"/>
                  </a:cubicBezTo>
                  <a:cubicBezTo>
                    <a:pt x="78" y="216"/>
                    <a:pt x="71" y="206"/>
                    <a:pt x="63" y="198"/>
                  </a:cubicBezTo>
                  <a:cubicBezTo>
                    <a:pt x="55" y="190"/>
                    <a:pt x="45" y="183"/>
                    <a:pt x="35" y="178"/>
                  </a:cubicBezTo>
                  <a:cubicBezTo>
                    <a:pt x="24" y="174"/>
                    <a:pt x="12" y="171"/>
                    <a:pt x="0" y="17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" y="133"/>
                    <a:pt x="2" y="133"/>
                    <a:pt x="3" y="134"/>
                  </a:cubicBezTo>
                  <a:cubicBezTo>
                    <a:pt x="4" y="134"/>
                    <a:pt x="5" y="134"/>
                    <a:pt x="6" y="135"/>
                  </a:cubicBezTo>
                  <a:cubicBezTo>
                    <a:pt x="7" y="135"/>
                    <a:pt x="8" y="135"/>
                    <a:pt x="9" y="135"/>
                  </a:cubicBezTo>
                  <a:cubicBezTo>
                    <a:pt x="10" y="135"/>
                    <a:pt x="11" y="135"/>
                    <a:pt x="12" y="135"/>
                  </a:cubicBezTo>
                  <a:cubicBezTo>
                    <a:pt x="16" y="135"/>
                    <a:pt x="20" y="135"/>
                    <a:pt x="23" y="133"/>
                  </a:cubicBezTo>
                  <a:cubicBezTo>
                    <a:pt x="27" y="132"/>
                    <a:pt x="30" y="130"/>
                    <a:pt x="32" y="127"/>
                  </a:cubicBezTo>
                  <a:cubicBezTo>
                    <a:pt x="35" y="125"/>
                    <a:pt x="37" y="121"/>
                    <a:pt x="39" y="118"/>
                  </a:cubicBezTo>
                  <a:cubicBezTo>
                    <a:pt x="40" y="115"/>
                    <a:pt x="41" y="111"/>
                    <a:pt x="41" y="107"/>
                  </a:cubicBezTo>
                  <a:cubicBezTo>
                    <a:pt x="41" y="103"/>
                    <a:pt x="40" y="99"/>
                    <a:pt x="39" y="96"/>
                  </a:cubicBezTo>
                  <a:cubicBezTo>
                    <a:pt x="37" y="92"/>
                    <a:pt x="35" y="89"/>
                    <a:pt x="32" y="87"/>
                  </a:cubicBezTo>
                  <a:cubicBezTo>
                    <a:pt x="30" y="84"/>
                    <a:pt x="27" y="82"/>
                    <a:pt x="23" y="81"/>
                  </a:cubicBezTo>
                  <a:cubicBezTo>
                    <a:pt x="20" y="79"/>
                    <a:pt x="16" y="78"/>
                    <a:pt x="12" y="78"/>
                  </a:cubicBezTo>
                  <a:cubicBezTo>
                    <a:pt x="11" y="78"/>
                    <a:pt x="10" y="79"/>
                    <a:pt x="9" y="79"/>
                  </a:cubicBezTo>
                  <a:cubicBezTo>
                    <a:pt x="8" y="79"/>
                    <a:pt x="7" y="79"/>
                    <a:pt x="6" y="79"/>
                  </a:cubicBezTo>
                  <a:cubicBezTo>
                    <a:pt x="5" y="79"/>
                    <a:pt x="4" y="80"/>
                    <a:pt x="3" y="80"/>
                  </a:cubicBezTo>
                  <a:cubicBezTo>
                    <a:pt x="2" y="81"/>
                    <a:pt x="1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7645C1B8-1C4C-4085-AF95-03D1DD19E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25" y="923925"/>
              <a:ext cx="1927225" cy="2295525"/>
            </a:xfrm>
            <a:custGeom>
              <a:avLst/>
              <a:gdLst>
                <a:gd name="T0" fmla="*/ 131 w 248"/>
                <a:gd name="T1" fmla="*/ 268 h 295"/>
                <a:gd name="T2" fmla="*/ 140 w 248"/>
                <a:gd name="T3" fmla="*/ 254 h 295"/>
                <a:gd name="T4" fmla="*/ 116 w 248"/>
                <a:gd name="T5" fmla="*/ 253 h 295"/>
                <a:gd name="T6" fmla="*/ 91 w 248"/>
                <a:gd name="T7" fmla="*/ 253 h 295"/>
                <a:gd name="T8" fmla="*/ 89 w 248"/>
                <a:gd name="T9" fmla="*/ 239 h 295"/>
                <a:gd name="T10" fmla="*/ 11 w 248"/>
                <a:gd name="T11" fmla="*/ 164 h 295"/>
                <a:gd name="T12" fmla="*/ 0 w 248"/>
                <a:gd name="T13" fmla="*/ 162 h 295"/>
                <a:gd name="T14" fmla="*/ 0 w 248"/>
                <a:gd name="T15" fmla="*/ 135 h 295"/>
                <a:gd name="T16" fmla="*/ 0 w 248"/>
                <a:gd name="T17" fmla="*/ 71 h 295"/>
                <a:gd name="T18" fmla="*/ 0 w 248"/>
                <a:gd name="T19" fmla="*/ 1 h 295"/>
                <a:gd name="T20" fmla="*/ 10 w 248"/>
                <a:gd name="T21" fmla="*/ 0 h 295"/>
                <a:gd name="T22" fmla="*/ 27 w 248"/>
                <a:gd name="T23" fmla="*/ 12 h 295"/>
                <a:gd name="T24" fmla="*/ 27 w 248"/>
                <a:gd name="T25" fmla="*/ 25 h 295"/>
                <a:gd name="T26" fmla="*/ 27 w 248"/>
                <a:gd name="T27" fmla="*/ 44 h 295"/>
                <a:gd name="T28" fmla="*/ 44 w 248"/>
                <a:gd name="T29" fmla="*/ 50 h 295"/>
                <a:gd name="T30" fmla="*/ 90 w 248"/>
                <a:gd name="T31" fmla="*/ 66 h 295"/>
                <a:gd name="T32" fmla="*/ 95 w 248"/>
                <a:gd name="T33" fmla="*/ 62 h 295"/>
                <a:gd name="T34" fmla="*/ 111 w 248"/>
                <a:gd name="T35" fmla="*/ 40 h 295"/>
                <a:gd name="T36" fmla="*/ 130 w 248"/>
                <a:gd name="T37" fmla="*/ 38 h 295"/>
                <a:gd name="T38" fmla="*/ 139 w 248"/>
                <a:gd name="T39" fmla="*/ 44 h 295"/>
                <a:gd name="T40" fmla="*/ 162 w 248"/>
                <a:gd name="T41" fmla="*/ 61 h 295"/>
                <a:gd name="T42" fmla="*/ 165 w 248"/>
                <a:gd name="T43" fmla="*/ 72 h 295"/>
                <a:gd name="T44" fmla="*/ 167 w 248"/>
                <a:gd name="T45" fmla="*/ 79 h 295"/>
                <a:gd name="T46" fmla="*/ 158 w 248"/>
                <a:gd name="T47" fmla="*/ 90 h 295"/>
                <a:gd name="T48" fmla="*/ 148 w 248"/>
                <a:gd name="T49" fmla="*/ 105 h 295"/>
                <a:gd name="T50" fmla="*/ 147 w 248"/>
                <a:gd name="T51" fmla="*/ 108 h 295"/>
                <a:gd name="T52" fmla="*/ 183 w 248"/>
                <a:gd name="T53" fmla="*/ 155 h 295"/>
                <a:gd name="T54" fmla="*/ 188 w 248"/>
                <a:gd name="T55" fmla="*/ 161 h 295"/>
                <a:gd name="T56" fmla="*/ 211 w 248"/>
                <a:gd name="T57" fmla="*/ 154 h 295"/>
                <a:gd name="T58" fmla="*/ 221 w 248"/>
                <a:gd name="T59" fmla="*/ 152 h 295"/>
                <a:gd name="T60" fmla="*/ 236 w 248"/>
                <a:gd name="T61" fmla="*/ 163 h 295"/>
                <a:gd name="T62" fmla="*/ 245 w 248"/>
                <a:gd name="T63" fmla="*/ 191 h 295"/>
                <a:gd name="T64" fmla="*/ 247 w 248"/>
                <a:gd name="T65" fmla="*/ 200 h 295"/>
                <a:gd name="T66" fmla="*/ 237 w 248"/>
                <a:gd name="T67" fmla="*/ 216 h 295"/>
                <a:gd name="T68" fmla="*/ 211 w 248"/>
                <a:gd name="T69" fmla="*/ 224 h 295"/>
                <a:gd name="T70" fmla="*/ 208 w 248"/>
                <a:gd name="T71" fmla="*/ 230 h 295"/>
                <a:gd name="T72" fmla="*/ 161 w 248"/>
                <a:gd name="T73" fmla="*/ 253 h 295"/>
                <a:gd name="T74" fmla="*/ 160 w 248"/>
                <a:gd name="T75" fmla="*/ 257 h 295"/>
                <a:gd name="T76" fmla="*/ 150 w 248"/>
                <a:gd name="T77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8" h="295">
                  <a:moveTo>
                    <a:pt x="150" y="295"/>
                  </a:moveTo>
                  <a:cubicBezTo>
                    <a:pt x="136" y="295"/>
                    <a:pt x="127" y="281"/>
                    <a:pt x="131" y="268"/>
                  </a:cubicBezTo>
                  <a:cubicBezTo>
                    <a:pt x="132" y="264"/>
                    <a:pt x="136" y="260"/>
                    <a:pt x="140" y="257"/>
                  </a:cubicBezTo>
                  <a:cubicBezTo>
                    <a:pt x="140" y="256"/>
                    <a:pt x="140" y="255"/>
                    <a:pt x="140" y="254"/>
                  </a:cubicBezTo>
                  <a:cubicBezTo>
                    <a:pt x="140" y="254"/>
                    <a:pt x="139" y="253"/>
                    <a:pt x="138" y="253"/>
                  </a:cubicBezTo>
                  <a:cubicBezTo>
                    <a:pt x="131" y="253"/>
                    <a:pt x="123" y="253"/>
                    <a:pt x="116" y="253"/>
                  </a:cubicBezTo>
                  <a:cubicBezTo>
                    <a:pt x="109" y="253"/>
                    <a:pt x="103" y="253"/>
                    <a:pt x="96" y="253"/>
                  </a:cubicBezTo>
                  <a:cubicBezTo>
                    <a:pt x="94" y="253"/>
                    <a:pt x="93" y="253"/>
                    <a:pt x="91" y="253"/>
                  </a:cubicBezTo>
                  <a:cubicBezTo>
                    <a:pt x="90" y="253"/>
                    <a:pt x="90" y="250"/>
                    <a:pt x="90" y="249"/>
                  </a:cubicBezTo>
                  <a:cubicBezTo>
                    <a:pt x="90" y="246"/>
                    <a:pt x="89" y="242"/>
                    <a:pt x="89" y="239"/>
                  </a:cubicBezTo>
                  <a:cubicBezTo>
                    <a:pt x="83" y="214"/>
                    <a:pt x="68" y="192"/>
                    <a:pt x="47" y="178"/>
                  </a:cubicBezTo>
                  <a:cubicBezTo>
                    <a:pt x="36" y="171"/>
                    <a:pt x="24" y="166"/>
                    <a:pt x="11" y="164"/>
                  </a:cubicBezTo>
                  <a:cubicBezTo>
                    <a:pt x="8" y="163"/>
                    <a:pt x="5" y="163"/>
                    <a:pt x="2" y="163"/>
                  </a:cubicBezTo>
                  <a:cubicBezTo>
                    <a:pt x="0" y="163"/>
                    <a:pt x="0" y="163"/>
                    <a:pt x="0" y="162"/>
                  </a:cubicBezTo>
                  <a:cubicBezTo>
                    <a:pt x="0" y="159"/>
                    <a:pt x="0" y="156"/>
                    <a:pt x="0" y="154"/>
                  </a:cubicBezTo>
                  <a:cubicBezTo>
                    <a:pt x="0" y="147"/>
                    <a:pt x="0" y="141"/>
                    <a:pt x="0" y="135"/>
                  </a:cubicBezTo>
                  <a:cubicBezTo>
                    <a:pt x="21" y="140"/>
                    <a:pt x="41" y="124"/>
                    <a:pt x="41" y="103"/>
                  </a:cubicBezTo>
                  <a:cubicBezTo>
                    <a:pt x="41" y="82"/>
                    <a:pt x="21" y="66"/>
                    <a:pt x="0" y="71"/>
                  </a:cubicBezTo>
                  <a:cubicBezTo>
                    <a:pt x="0" y="49"/>
                    <a:pt x="0" y="28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9" y="5"/>
                    <a:pt x="23" y="8"/>
                    <a:pt x="27" y="12"/>
                  </a:cubicBezTo>
                  <a:cubicBezTo>
                    <a:pt x="27" y="12"/>
                    <a:pt x="27" y="15"/>
                    <a:pt x="27" y="16"/>
                  </a:cubicBezTo>
                  <a:cubicBezTo>
                    <a:pt x="27" y="19"/>
                    <a:pt x="27" y="22"/>
                    <a:pt x="27" y="25"/>
                  </a:cubicBezTo>
                  <a:cubicBezTo>
                    <a:pt x="27" y="31"/>
                    <a:pt x="27" y="37"/>
                    <a:pt x="27" y="42"/>
                  </a:cubicBezTo>
                  <a:cubicBezTo>
                    <a:pt x="27" y="43"/>
                    <a:pt x="27" y="43"/>
                    <a:pt x="27" y="44"/>
                  </a:cubicBezTo>
                  <a:cubicBezTo>
                    <a:pt x="27" y="45"/>
                    <a:pt x="27" y="46"/>
                    <a:pt x="28" y="47"/>
                  </a:cubicBezTo>
                  <a:cubicBezTo>
                    <a:pt x="33" y="48"/>
                    <a:pt x="39" y="49"/>
                    <a:pt x="44" y="50"/>
                  </a:cubicBezTo>
                  <a:cubicBezTo>
                    <a:pt x="58" y="53"/>
                    <a:pt x="71" y="58"/>
                    <a:pt x="84" y="64"/>
                  </a:cubicBezTo>
                  <a:cubicBezTo>
                    <a:pt x="86" y="64"/>
                    <a:pt x="88" y="65"/>
                    <a:pt x="90" y="66"/>
                  </a:cubicBezTo>
                  <a:cubicBezTo>
                    <a:pt x="92" y="67"/>
                    <a:pt x="92" y="68"/>
                    <a:pt x="93" y="66"/>
                  </a:cubicBezTo>
                  <a:cubicBezTo>
                    <a:pt x="94" y="65"/>
                    <a:pt x="94" y="64"/>
                    <a:pt x="95" y="62"/>
                  </a:cubicBezTo>
                  <a:cubicBezTo>
                    <a:pt x="99" y="57"/>
                    <a:pt x="103" y="52"/>
                    <a:pt x="107" y="47"/>
                  </a:cubicBezTo>
                  <a:cubicBezTo>
                    <a:pt x="108" y="45"/>
                    <a:pt x="110" y="43"/>
                    <a:pt x="111" y="40"/>
                  </a:cubicBezTo>
                  <a:cubicBezTo>
                    <a:pt x="112" y="39"/>
                    <a:pt x="112" y="39"/>
                    <a:pt x="114" y="39"/>
                  </a:cubicBezTo>
                  <a:cubicBezTo>
                    <a:pt x="119" y="39"/>
                    <a:pt x="125" y="38"/>
                    <a:pt x="130" y="38"/>
                  </a:cubicBezTo>
                  <a:cubicBezTo>
                    <a:pt x="131" y="38"/>
                    <a:pt x="132" y="39"/>
                    <a:pt x="133" y="40"/>
                  </a:cubicBezTo>
                  <a:cubicBezTo>
                    <a:pt x="135" y="41"/>
                    <a:pt x="137" y="43"/>
                    <a:pt x="139" y="44"/>
                  </a:cubicBezTo>
                  <a:cubicBezTo>
                    <a:pt x="145" y="49"/>
                    <a:pt x="151" y="53"/>
                    <a:pt x="156" y="57"/>
                  </a:cubicBezTo>
                  <a:cubicBezTo>
                    <a:pt x="158" y="58"/>
                    <a:pt x="160" y="59"/>
                    <a:pt x="162" y="61"/>
                  </a:cubicBezTo>
                  <a:cubicBezTo>
                    <a:pt x="163" y="61"/>
                    <a:pt x="163" y="61"/>
                    <a:pt x="163" y="63"/>
                  </a:cubicBezTo>
                  <a:cubicBezTo>
                    <a:pt x="164" y="66"/>
                    <a:pt x="165" y="69"/>
                    <a:pt x="165" y="72"/>
                  </a:cubicBezTo>
                  <a:cubicBezTo>
                    <a:pt x="166" y="74"/>
                    <a:pt x="166" y="75"/>
                    <a:pt x="166" y="76"/>
                  </a:cubicBezTo>
                  <a:cubicBezTo>
                    <a:pt x="166" y="77"/>
                    <a:pt x="167" y="78"/>
                    <a:pt x="167" y="79"/>
                  </a:cubicBezTo>
                  <a:cubicBezTo>
                    <a:pt x="166" y="80"/>
                    <a:pt x="165" y="81"/>
                    <a:pt x="164" y="82"/>
                  </a:cubicBezTo>
                  <a:cubicBezTo>
                    <a:pt x="162" y="85"/>
                    <a:pt x="160" y="87"/>
                    <a:pt x="158" y="90"/>
                  </a:cubicBezTo>
                  <a:cubicBezTo>
                    <a:pt x="155" y="94"/>
                    <a:pt x="152" y="99"/>
                    <a:pt x="149" y="103"/>
                  </a:cubicBezTo>
                  <a:cubicBezTo>
                    <a:pt x="148" y="104"/>
                    <a:pt x="148" y="104"/>
                    <a:pt x="148" y="105"/>
                  </a:cubicBezTo>
                  <a:cubicBezTo>
                    <a:pt x="147" y="105"/>
                    <a:pt x="147" y="106"/>
                    <a:pt x="146" y="106"/>
                  </a:cubicBezTo>
                  <a:cubicBezTo>
                    <a:pt x="146" y="107"/>
                    <a:pt x="147" y="107"/>
                    <a:pt x="147" y="108"/>
                  </a:cubicBezTo>
                  <a:cubicBezTo>
                    <a:pt x="151" y="112"/>
                    <a:pt x="155" y="116"/>
                    <a:pt x="158" y="120"/>
                  </a:cubicBezTo>
                  <a:cubicBezTo>
                    <a:pt x="168" y="131"/>
                    <a:pt x="176" y="142"/>
                    <a:pt x="183" y="155"/>
                  </a:cubicBezTo>
                  <a:cubicBezTo>
                    <a:pt x="184" y="156"/>
                    <a:pt x="185" y="158"/>
                    <a:pt x="186" y="160"/>
                  </a:cubicBezTo>
                  <a:cubicBezTo>
                    <a:pt x="187" y="162"/>
                    <a:pt x="187" y="162"/>
                    <a:pt x="188" y="161"/>
                  </a:cubicBezTo>
                  <a:cubicBezTo>
                    <a:pt x="190" y="161"/>
                    <a:pt x="191" y="160"/>
                    <a:pt x="192" y="160"/>
                  </a:cubicBezTo>
                  <a:cubicBezTo>
                    <a:pt x="199" y="158"/>
                    <a:pt x="205" y="156"/>
                    <a:pt x="211" y="154"/>
                  </a:cubicBezTo>
                  <a:cubicBezTo>
                    <a:pt x="213" y="153"/>
                    <a:pt x="216" y="152"/>
                    <a:pt x="218" y="151"/>
                  </a:cubicBezTo>
                  <a:cubicBezTo>
                    <a:pt x="220" y="151"/>
                    <a:pt x="220" y="151"/>
                    <a:pt x="221" y="152"/>
                  </a:cubicBezTo>
                  <a:cubicBezTo>
                    <a:pt x="226" y="154"/>
                    <a:pt x="230" y="157"/>
                    <a:pt x="235" y="160"/>
                  </a:cubicBezTo>
                  <a:cubicBezTo>
                    <a:pt x="235" y="160"/>
                    <a:pt x="236" y="163"/>
                    <a:pt x="236" y="163"/>
                  </a:cubicBezTo>
                  <a:cubicBezTo>
                    <a:pt x="237" y="166"/>
                    <a:pt x="238" y="168"/>
                    <a:pt x="239" y="171"/>
                  </a:cubicBezTo>
                  <a:cubicBezTo>
                    <a:pt x="241" y="178"/>
                    <a:pt x="243" y="184"/>
                    <a:pt x="245" y="191"/>
                  </a:cubicBezTo>
                  <a:cubicBezTo>
                    <a:pt x="246" y="193"/>
                    <a:pt x="246" y="195"/>
                    <a:pt x="247" y="197"/>
                  </a:cubicBezTo>
                  <a:cubicBezTo>
                    <a:pt x="248" y="198"/>
                    <a:pt x="248" y="198"/>
                    <a:pt x="247" y="200"/>
                  </a:cubicBezTo>
                  <a:cubicBezTo>
                    <a:pt x="245" y="205"/>
                    <a:pt x="243" y="210"/>
                    <a:pt x="241" y="215"/>
                  </a:cubicBezTo>
                  <a:cubicBezTo>
                    <a:pt x="240" y="215"/>
                    <a:pt x="238" y="216"/>
                    <a:pt x="237" y="216"/>
                  </a:cubicBezTo>
                  <a:cubicBezTo>
                    <a:pt x="234" y="217"/>
                    <a:pt x="231" y="218"/>
                    <a:pt x="228" y="219"/>
                  </a:cubicBezTo>
                  <a:cubicBezTo>
                    <a:pt x="222" y="221"/>
                    <a:pt x="217" y="223"/>
                    <a:pt x="211" y="224"/>
                  </a:cubicBezTo>
                  <a:cubicBezTo>
                    <a:pt x="210" y="225"/>
                    <a:pt x="209" y="225"/>
                    <a:pt x="207" y="226"/>
                  </a:cubicBezTo>
                  <a:cubicBezTo>
                    <a:pt x="207" y="226"/>
                    <a:pt x="208" y="229"/>
                    <a:pt x="208" y="230"/>
                  </a:cubicBezTo>
                  <a:cubicBezTo>
                    <a:pt x="209" y="238"/>
                    <a:pt x="210" y="245"/>
                    <a:pt x="210" y="253"/>
                  </a:cubicBezTo>
                  <a:cubicBezTo>
                    <a:pt x="194" y="253"/>
                    <a:pt x="178" y="253"/>
                    <a:pt x="161" y="253"/>
                  </a:cubicBezTo>
                  <a:cubicBezTo>
                    <a:pt x="160" y="253"/>
                    <a:pt x="160" y="254"/>
                    <a:pt x="159" y="254"/>
                  </a:cubicBezTo>
                  <a:cubicBezTo>
                    <a:pt x="159" y="255"/>
                    <a:pt x="159" y="256"/>
                    <a:pt x="160" y="257"/>
                  </a:cubicBezTo>
                  <a:cubicBezTo>
                    <a:pt x="163" y="260"/>
                    <a:pt x="167" y="263"/>
                    <a:pt x="168" y="268"/>
                  </a:cubicBezTo>
                  <a:cubicBezTo>
                    <a:pt x="173" y="281"/>
                    <a:pt x="163" y="295"/>
                    <a:pt x="150" y="295"/>
                  </a:cubicBezTo>
                  <a:close/>
                </a:path>
              </a:pathLst>
            </a:custGeom>
            <a:solidFill>
              <a:srgbClr val="F8AD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0147AA9C-2A9F-40A4-ABDD-E97BAEE20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2635250"/>
              <a:ext cx="1990725" cy="2373313"/>
            </a:xfrm>
            <a:custGeom>
              <a:avLst/>
              <a:gdLst>
                <a:gd name="T0" fmla="*/ 102 w 256"/>
                <a:gd name="T1" fmla="*/ 0 h 305"/>
                <a:gd name="T2" fmla="*/ 118 w 256"/>
                <a:gd name="T3" fmla="*/ 42 h 305"/>
                <a:gd name="T4" fmla="*/ 165 w 256"/>
                <a:gd name="T5" fmla="*/ 42 h 305"/>
                <a:gd name="T6" fmla="*/ 166 w 256"/>
                <a:gd name="T7" fmla="*/ 51 h 305"/>
                <a:gd name="T8" fmla="*/ 219 w 256"/>
                <a:gd name="T9" fmla="*/ 124 h 305"/>
                <a:gd name="T10" fmla="*/ 256 w 256"/>
                <a:gd name="T11" fmla="*/ 136 h 305"/>
                <a:gd name="T12" fmla="*/ 256 w 256"/>
                <a:gd name="T13" fmla="*/ 171 h 305"/>
                <a:gd name="T14" fmla="*/ 214 w 256"/>
                <a:gd name="T15" fmla="*/ 196 h 305"/>
                <a:gd name="T16" fmla="*/ 256 w 256"/>
                <a:gd name="T17" fmla="*/ 221 h 305"/>
                <a:gd name="T18" fmla="*/ 256 w 256"/>
                <a:gd name="T19" fmla="*/ 305 h 305"/>
                <a:gd name="T20" fmla="*/ 236 w 256"/>
                <a:gd name="T21" fmla="*/ 304 h 305"/>
                <a:gd name="T22" fmla="*/ 223 w 256"/>
                <a:gd name="T23" fmla="*/ 292 h 305"/>
                <a:gd name="T24" fmla="*/ 220 w 256"/>
                <a:gd name="T25" fmla="*/ 274 h 305"/>
                <a:gd name="T26" fmla="*/ 216 w 256"/>
                <a:gd name="T27" fmla="*/ 256 h 305"/>
                <a:gd name="T28" fmla="*/ 186 w 256"/>
                <a:gd name="T29" fmla="*/ 248 h 305"/>
                <a:gd name="T30" fmla="*/ 161 w 256"/>
                <a:gd name="T31" fmla="*/ 238 h 305"/>
                <a:gd name="T32" fmla="*/ 149 w 256"/>
                <a:gd name="T33" fmla="*/ 255 h 305"/>
                <a:gd name="T34" fmla="*/ 142 w 256"/>
                <a:gd name="T35" fmla="*/ 265 h 305"/>
                <a:gd name="T36" fmla="*/ 120 w 256"/>
                <a:gd name="T37" fmla="*/ 266 h 305"/>
                <a:gd name="T38" fmla="*/ 101 w 256"/>
                <a:gd name="T39" fmla="*/ 253 h 305"/>
                <a:gd name="T40" fmla="*/ 85 w 256"/>
                <a:gd name="T41" fmla="*/ 241 h 305"/>
                <a:gd name="T42" fmla="*/ 81 w 256"/>
                <a:gd name="T43" fmla="*/ 224 h 305"/>
                <a:gd name="T44" fmla="*/ 90 w 256"/>
                <a:gd name="T45" fmla="*/ 207 h 305"/>
                <a:gd name="T46" fmla="*/ 98 w 256"/>
                <a:gd name="T47" fmla="*/ 191 h 305"/>
                <a:gd name="T48" fmla="*/ 79 w 256"/>
                <a:gd name="T49" fmla="*/ 167 h 305"/>
                <a:gd name="T50" fmla="*/ 64 w 256"/>
                <a:gd name="T51" fmla="*/ 143 h 305"/>
                <a:gd name="T52" fmla="*/ 45 w 256"/>
                <a:gd name="T53" fmla="*/ 149 h 305"/>
                <a:gd name="T54" fmla="*/ 32 w 256"/>
                <a:gd name="T55" fmla="*/ 153 h 305"/>
                <a:gd name="T56" fmla="*/ 14 w 256"/>
                <a:gd name="T57" fmla="*/ 142 h 305"/>
                <a:gd name="T58" fmla="*/ 7 w 256"/>
                <a:gd name="T59" fmla="*/ 120 h 305"/>
                <a:gd name="T60" fmla="*/ 1 w 256"/>
                <a:gd name="T61" fmla="*/ 100 h 305"/>
                <a:gd name="T62" fmla="*/ 7 w 256"/>
                <a:gd name="T63" fmla="*/ 85 h 305"/>
                <a:gd name="T64" fmla="*/ 23 w 256"/>
                <a:gd name="T65" fmla="*/ 76 h 305"/>
                <a:gd name="T66" fmla="*/ 41 w 256"/>
                <a:gd name="T67" fmla="*/ 70 h 305"/>
                <a:gd name="T68" fmla="*/ 38 w 256"/>
                <a:gd name="T69" fmla="*/ 42 h 305"/>
                <a:gd name="T70" fmla="*/ 79 w 256"/>
                <a:gd name="T71" fmla="*/ 1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305">
                  <a:moveTo>
                    <a:pt x="79" y="15"/>
                  </a:moveTo>
                  <a:cubicBezTo>
                    <a:pt x="83" y="6"/>
                    <a:pt x="92" y="0"/>
                    <a:pt x="102" y="0"/>
                  </a:cubicBezTo>
                  <a:cubicBezTo>
                    <a:pt x="111" y="0"/>
                    <a:pt x="120" y="6"/>
                    <a:pt x="124" y="15"/>
                  </a:cubicBezTo>
                  <a:cubicBezTo>
                    <a:pt x="128" y="25"/>
                    <a:pt x="125" y="35"/>
                    <a:pt x="118" y="42"/>
                  </a:cubicBezTo>
                  <a:cubicBezTo>
                    <a:pt x="128" y="42"/>
                    <a:pt x="139" y="42"/>
                    <a:pt x="150" y="42"/>
                  </a:cubicBezTo>
                  <a:cubicBezTo>
                    <a:pt x="155" y="42"/>
                    <a:pt x="160" y="42"/>
                    <a:pt x="165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50"/>
                    <a:pt x="166" y="51"/>
                  </a:cubicBezTo>
                  <a:cubicBezTo>
                    <a:pt x="167" y="57"/>
                    <a:pt x="168" y="63"/>
                    <a:pt x="171" y="70"/>
                  </a:cubicBezTo>
                  <a:cubicBezTo>
                    <a:pt x="179" y="93"/>
                    <a:pt x="196" y="113"/>
                    <a:pt x="219" y="124"/>
                  </a:cubicBezTo>
                  <a:cubicBezTo>
                    <a:pt x="230" y="129"/>
                    <a:pt x="243" y="132"/>
                    <a:pt x="256" y="133"/>
                  </a:cubicBezTo>
                  <a:cubicBezTo>
                    <a:pt x="256" y="133"/>
                    <a:pt x="256" y="136"/>
                    <a:pt x="256" y="136"/>
                  </a:cubicBezTo>
                  <a:cubicBezTo>
                    <a:pt x="256" y="139"/>
                    <a:pt x="256" y="142"/>
                    <a:pt x="256" y="145"/>
                  </a:cubicBezTo>
                  <a:cubicBezTo>
                    <a:pt x="256" y="154"/>
                    <a:pt x="256" y="162"/>
                    <a:pt x="256" y="171"/>
                  </a:cubicBezTo>
                  <a:cubicBezTo>
                    <a:pt x="248" y="166"/>
                    <a:pt x="237" y="166"/>
                    <a:pt x="228" y="171"/>
                  </a:cubicBezTo>
                  <a:cubicBezTo>
                    <a:pt x="219" y="177"/>
                    <a:pt x="214" y="186"/>
                    <a:pt x="214" y="196"/>
                  </a:cubicBezTo>
                  <a:cubicBezTo>
                    <a:pt x="214" y="206"/>
                    <a:pt x="219" y="216"/>
                    <a:pt x="228" y="221"/>
                  </a:cubicBezTo>
                  <a:cubicBezTo>
                    <a:pt x="237" y="226"/>
                    <a:pt x="248" y="226"/>
                    <a:pt x="256" y="221"/>
                  </a:cubicBezTo>
                  <a:cubicBezTo>
                    <a:pt x="256" y="243"/>
                    <a:pt x="256" y="265"/>
                    <a:pt x="256" y="287"/>
                  </a:cubicBezTo>
                  <a:cubicBezTo>
                    <a:pt x="256" y="293"/>
                    <a:pt x="256" y="299"/>
                    <a:pt x="256" y="305"/>
                  </a:cubicBezTo>
                  <a:cubicBezTo>
                    <a:pt x="251" y="305"/>
                    <a:pt x="245" y="305"/>
                    <a:pt x="240" y="305"/>
                  </a:cubicBezTo>
                  <a:cubicBezTo>
                    <a:pt x="239" y="305"/>
                    <a:pt x="237" y="305"/>
                    <a:pt x="236" y="304"/>
                  </a:cubicBezTo>
                  <a:cubicBezTo>
                    <a:pt x="234" y="303"/>
                    <a:pt x="232" y="301"/>
                    <a:pt x="230" y="299"/>
                  </a:cubicBezTo>
                  <a:cubicBezTo>
                    <a:pt x="228" y="297"/>
                    <a:pt x="225" y="295"/>
                    <a:pt x="223" y="292"/>
                  </a:cubicBezTo>
                  <a:cubicBezTo>
                    <a:pt x="222" y="292"/>
                    <a:pt x="220" y="291"/>
                    <a:pt x="220" y="290"/>
                  </a:cubicBezTo>
                  <a:cubicBezTo>
                    <a:pt x="220" y="285"/>
                    <a:pt x="220" y="279"/>
                    <a:pt x="220" y="274"/>
                  </a:cubicBezTo>
                  <a:cubicBezTo>
                    <a:pt x="220" y="268"/>
                    <a:pt x="220" y="263"/>
                    <a:pt x="220" y="258"/>
                  </a:cubicBezTo>
                  <a:cubicBezTo>
                    <a:pt x="220" y="257"/>
                    <a:pt x="217" y="257"/>
                    <a:pt x="216" y="256"/>
                  </a:cubicBezTo>
                  <a:cubicBezTo>
                    <a:pt x="213" y="256"/>
                    <a:pt x="209" y="255"/>
                    <a:pt x="206" y="254"/>
                  </a:cubicBezTo>
                  <a:cubicBezTo>
                    <a:pt x="199" y="252"/>
                    <a:pt x="193" y="251"/>
                    <a:pt x="186" y="248"/>
                  </a:cubicBezTo>
                  <a:cubicBezTo>
                    <a:pt x="180" y="246"/>
                    <a:pt x="173" y="243"/>
                    <a:pt x="167" y="241"/>
                  </a:cubicBezTo>
                  <a:cubicBezTo>
                    <a:pt x="167" y="240"/>
                    <a:pt x="162" y="238"/>
                    <a:pt x="161" y="238"/>
                  </a:cubicBezTo>
                  <a:cubicBezTo>
                    <a:pt x="161" y="238"/>
                    <a:pt x="161" y="239"/>
                    <a:pt x="160" y="239"/>
                  </a:cubicBezTo>
                  <a:cubicBezTo>
                    <a:pt x="156" y="245"/>
                    <a:pt x="153" y="250"/>
                    <a:pt x="149" y="255"/>
                  </a:cubicBezTo>
                  <a:cubicBezTo>
                    <a:pt x="147" y="257"/>
                    <a:pt x="146" y="260"/>
                    <a:pt x="144" y="262"/>
                  </a:cubicBezTo>
                  <a:cubicBezTo>
                    <a:pt x="143" y="263"/>
                    <a:pt x="142" y="265"/>
                    <a:pt x="142" y="265"/>
                  </a:cubicBezTo>
                  <a:cubicBezTo>
                    <a:pt x="136" y="265"/>
                    <a:pt x="130" y="266"/>
                    <a:pt x="125" y="266"/>
                  </a:cubicBezTo>
                  <a:cubicBezTo>
                    <a:pt x="124" y="266"/>
                    <a:pt x="121" y="267"/>
                    <a:pt x="120" y="266"/>
                  </a:cubicBezTo>
                  <a:cubicBezTo>
                    <a:pt x="119" y="266"/>
                    <a:pt x="118" y="265"/>
                    <a:pt x="117" y="264"/>
                  </a:cubicBezTo>
                  <a:cubicBezTo>
                    <a:pt x="112" y="260"/>
                    <a:pt x="107" y="256"/>
                    <a:pt x="101" y="253"/>
                  </a:cubicBezTo>
                  <a:cubicBezTo>
                    <a:pt x="97" y="249"/>
                    <a:pt x="92" y="246"/>
                    <a:pt x="87" y="242"/>
                  </a:cubicBezTo>
                  <a:cubicBezTo>
                    <a:pt x="87" y="242"/>
                    <a:pt x="85" y="241"/>
                    <a:pt x="85" y="241"/>
                  </a:cubicBezTo>
                  <a:cubicBezTo>
                    <a:pt x="85" y="238"/>
                    <a:pt x="84" y="236"/>
                    <a:pt x="84" y="234"/>
                  </a:cubicBezTo>
                  <a:cubicBezTo>
                    <a:pt x="83" y="230"/>
                    <a:pt x="82" y="227"/>
                    <a:pt x="81" y="224"/>
                  </a:cubicBezTo>
                  <a:cubicBezTo>
                    <a:pt x="81" y="223"/>
                    <a:pt x="80" y="220"/>
                    <a:pt x="81" y="220"/>
                  </a:cubicBezTo>
                  <a:cubicBezTo>
                    <a:pt x="84" y="215"/>
                    <a:pt x="87" y="211"/>
                    <a:pt x="90" y="207"/>
                  </a:cubicBezTo>
                  <a:cubicBezTo>
                    <a:pt x="93" y="202"/>
                    <a:pt x="96" y="198"/>
                    <a:pt x="100" y="193"/>
                  </a:cubicBezTo>
                  <a:cubicBezTo>
                    <a:pt x="100" y="192"/>
                    <a:pt x="99" y="192"/>
                    <a:pt x="98" y="191"/>
                  </a:cubicBezTo>
                  <a:cubicBezTo>
                    <a:pt x="96" y="189"/>
                    <a:pt x="94" y="186"/>
                    <a:pt x="91" y="183"/>
                  </a:cubicBezTo>
                  <a:cubicBezTo>
                    <a:pt x="87" y="178"/>
                    <a:pt x="83" y="173"/>
                    <a:pt x="79" y="167"/>
                  </a:cubicBezTo>
                  <a:cubicBezTo>
                    <a:pt x="75" y="162"/>
                    <a:pt x="71" y="156"/>
                    <a:pt x="68" y="150"/>
                  </a:cubicBezTo>
                  <a:cubicBezTo>
                    <a:pt x="67" y="149"/>
                    <a:pt x="64" y="143"/>
                    <a:pt x="64" y="143"/>
                  </a:cubicBezTo>
                  <a:cubicBezTo>
                    <a:pt x="63" y="143"/>
                    <a:pt x="63" y="143"/>
                    <a:pt x="62" y="143"/>
                  </a:cubicBezTo>
                  <a:cubicBezTo>
                    <a:pt x="56" y="145"/>
                    <a:pt x="51" y="147"/>
                    <a:pt x="45" y="149"/>
                  </a:cubicBezTo>
                  <a:cubicBezTo>
                    <a:pt x="42" y="150"/>
                    <a:pt x="39" y="151"/>
                    <a:pt x="36" y="152"/>
                  </a:cubicBezTo>
                  <a:cubicBezTo>
                    <a:pt x="35" y="152"/>
                    <a:pt x="33" y="153"/>
                    <a:pt x="32" y="153"/>
                  </a:cubicBezTo>
                  <a:cubicBezTo>
                    <a:pt x="28" y="150"/>
                    <a:pt x="23" y="147"/>
                    <a:pt x="18" y="144"/>
                  </a:cubicBezTo>
                  <a:cubicBezTo>
                    <a:pt x="17" y="144"/>
                    <a:pt x="14" y="143"/>
                    <a:pt x="14" y="142"/>
                  </a:cubicBezTo>
                  <a:cubicBezTo>
                    <a:pt x="14" y="141"/>
                    <a:pt x="13" y="139"/>
                    <a:pt x="13" y="138"/>
                  </a:cubicBezTo>
                  <a:cubicBezTo>
                    <a:pt x="11" y="132"/>
                    <a:pt x="9" y="126"/>
                    <a:pt x="7" y="120"/>
                  </a:cubicBezTo>
                  <a:cubicBezTo>
                    <a:pt x="5" y="114"/>
                    <a:pt x="3" y="109"/>
                    <a:pt x="1" y="103"/>
                  </a:cubicBezTo>
                  <a:cubicBezTo>
                    <a:pt x="1" y="103"/>
                    <a:pt x="0" y="101"/>
                    <a:pt x="1" y="100"/>
                  </a:cubicBezTo>
                  <a:cubicBezTo>
                    <a:pt x="1" y="98"/>
                    <a:pt x="2" y="96"/>
                    <a:pt x="3" y="94"/>
                  </a:cubicBezTo>
                  <a:cubicBezTo>
                    <a:pt x="5" y="91"/>
                    <a:pt x="6" y="88"/>
                    <a:pt x="7" y="85"/>
                  </a:cubicBezTo>
                  <a:cubicBezTo>
                    <a:pt x="8" y="84"/>
                    <a:pt x="8" y="81"/>
                    <a:pt x="9" y="81"/>
                  </a:cubicBezTo>
                  <a:cubicBezTo>
                    <a:pt x="14" y="79"/>
                    <a:pt x="18" y="78"/>
                    <a:pt x="23" y="76"/>
                  </a:cubicBezTo>
                  <a:cubicBezTo>
                    <a:pt x="29" y="74"/>
                    <a:pt x="34" y="73"/>
                    <a:pt x="39" y="71"/>
                  </a:cubicBezTo>
                  <a:cubicBezTo>
                    <a:pt x="40" y="71"/>
                    <a:pt x="40" y="71"/>
                    <a:pt x="41" y="70"/>
                  </a:cubicBezTo>
                  <a:cubicBezTo>
                    <a:pt x="41" y="70"/>
                    <a:pt x="40" y="63"/>
                    <a:pt x="40" y="62"/>
                  </a:cubicBezTo>
                  <a:cubicBezTo>
                    <a:pt x="39" y="55"/>
                    <a:pt x="39" y="48"/>
                    <a:pt x="38" y="42"/>
                  </a:cubicBezTo>
                  <a:cubicBezTo>
                    <a:pt x="54" y="42"/>
                    <a:pt x="70" y="42"/>
                    <a:pt x="85" y="42"/>
                  </a:cubicBezTo>
                  <a:cubicBezTo>
                    <a:pt x="78" y="35"/>
                    <a:pt x="75" y="25"/>
                    <a:pt x="7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8EC1834B-FEDA-49F0-A283-A355E2477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650" y="2667000"/>
              <a:ext cx="1920875" cy="2301875"/>
            </a:xfrm>
            <a:custGeom>
              <a:avLst/>
              <a:gdLst>
                <a:gd name="T0" fmla="*/ 228 w 247"/>
                <a:gd name="T1" fmla="*/ 292 h 296"/>
                <a:gd name="T2" fmla="*/ 220 w 247"/>
                <a:gd name="T3" fmla="*/ 285 h 296"/>
                <a:gd name="T4" fmla="*/ 220 w 247"/>
                <a:gd name="T5" fmla="*/ 254 h 296"/>
                <a:gd name="T6" fmla="*/ 212 w 247"/>
                <a:gd name="T7" fmla="*/ 248 h 296"/>
                <a:gd name="T8" fmla="*/ 183 w 247"/>
                <a:gd name="T9" fmla="*/ 240 h 296"/>
                <a:gd name="T10" fmla="*/ 163 w 247"/>
                <a:gd name="T11" fmla="*/ 232 h 296"/>
                <a:gd name="T12" fmla="*/ 154 w 247"/>
                <a:gd name="T13" fmla="*/ 230 h 296"/>
                <a:gd name="T14" fmla="*/ 152 w 247"/>
                <a:gd name="T15" fmla="*/ 233 h 296"/>
                <a:gd name="T16" fmla="*/ 138 w 247"/>
                <a:gd name="T17" fmla="*/ 252 h 296"/>
                <a:gd name="T18" fmla="*/ 135 w 247"/>
                <a:gd name="T19" fmla="*/ 256 h 296"/>
                <a:gd name="T20" fmla="*/ 128 w 247"/>
                <a:gd name="T21" fmla="*/ 257 h 296"/>
                <a:gd name="T22" fmla="*/ 118 w 247"/>
                <a:gd name="T23" fmla="*/ 258 h 296"/>
                <a:gd name="T24" fmla="*/ 116 w 247"/>
                <a:gd name="T25" fmla="*/ 258 h 296"/>
                <a:gd name="T26" fmla="*/ 99 w 247"/>
                <a:gd name="T27" fmla="*/ 245 h 296"/>
                <a:gd name="T28" fmla="*/ 85 w 247"/>
                <a:gd name="T29" fmla="*/ 235 h 296"/>
                <a:gd name="T30" fmla="*/ 84 w 247"/>
                <a:gd name="T31" fmla="*/ 232 h 296"/>
                <a:gd name="T32" fmla="*/ 81 w 247"/>
                <a:gd name="T33" fmla="*/ 219 h 296"/>
                <a:gd name="T34" fmla="*/ 80 w 247"/>
                <a:gd name="T35" fmla="*/ 217 h 296"/>
                <a:gd name="T36" fmla="*/ 88 w 247"/>
                <a:gd name="T37" fmla="*/ 206 h 296"/>
                <a:gd name="T38" fmla="*/ 97 w 247"/>
                <a:gd name="T39" fmla="*/ 184 h 296"/>
                <a:gd name="T40" fmla="*/ 90 w 247"/>
                <a:gd name="T41" fmla="*/ 176 h 296"/>
                <a:gd name="T42" fmla="*/ 66 w 247"/>
                <a:gd name="T43" fmla="*/ 144 h 296"/>
                <a:gd name="T44" fmla="*/ 59 w 247"/>
                <a:gd name="T45" fmla="*/ 134 h 296"/>
                <a:gd name="T46" fmla="*/ 57 w 247"/>
                <a:gd name="T47" fmla="*/ 135 h 296"/>
                <a:gd name="T48" fmla="*/ 56 w 247"/>
                <a:gd name="T49" fmla="*/ 135 h 296"/>
                <a:gd name="T50" fmla="*/ 36 w 247"/>
                <a:gd name="T51" fmla="*/ 141 h 296"/>
                <a:gd name="T52" fmla="*/ 28 w 247"/>
                <a:gd name="T53" fmla="*/ 144 h 296"/>
                <a:gd name="T54" fmla="*/ 25 w 247"/>
                <a:gd name="T55" fmla="*/ 142 h 296"/>
                <a:gd name="T56" fmla="*/ 14 w 247"/>
                <a:gd name="T57" fmla="*/ 136 h 296"/>
                <a:gd name="T58" fmla="*/ 13 w 247"/>
                <a:gd name="T59" fmla="*/ 135 h 296"/>
                <a:gd name="T60" fmla="*/ 6 w 247"/>
                <a:gd name="T61" fmla="*/ 115 h 296"/>
                <a:gd name="T62" fmla="*/ 0 w 247"/>
                <a:gd name="T63" fmla="*/ 97 h 296"/>
                <a:gd name="T64" fmla="*/ 1 w 247"/>
                <a:gd name="T65" fmla="*/ 95 h 296"/>
                <a:gd name="T66" fmla="*/ 6 w 247"/>
                <a:gd name="T67" fmla="*/ 83 h 296"/>
                <a:gd name="T68" fmla="*/ 7 w 247"/>
                <a:gd name="T69" fmla="*/ 80 h 296"/>
                <a:gd name="T70" fmla="*/ 26 w 247"/>
                <a:gd name="T71" fmla="*/ 74 h 296"/>
                <a:gd name="T72" fmla="*/ 37 w 247"/>
                <a:gd name="T73" fmla="*/ 71 h 296"/>
                <a:gd name="T74" fmla="*/ 39 w 247"/>
                <a:gd name="T75" fmla="*/ 57 h 296"/>
                <a:gd name="T76" fmla="*/ 80 w 247"/>
                <a:gd name="T77" fmla="*/ 42 h 296"/>
                <a:gd name="T78" fmla="*/ 86 w 247"/>
                <a:gd name="T79" fmla="*/ 40 h 296"/>
                <a:gd name="T80" fmla="*/ 83 w 247"/>
                <a:gd name="T81" fmla="*/ 35 h 296"/>
                <a:gd name="T82" fmla="*/ 97 w 247"/>
                <a:gd name="T83" fmla="*/ 0 h 296"/>
                <a:gd name="T84" fmla="*/ 110 w 247"/>
                <a:gd name="T85" fmla="*/ 35 h 296"/>
                <a:gd name="T86" fmla="*/ 107 w 247"/>
                <a:gd name="T87" fmla="*/ 40 h 296"/>
                <a:gd name="T88" fmla="*/ 113 w 247"/>
                <a:gd name="T89" fmla="*/ 42 h 296"/>
                <a:gd name="T90" fmla="*/ 156 w 247"/>
                <a:gd name="T91" fmla="*/ 42 h 296"/>
                <a:gd name="T92" fmla="*/ 161 w 247"/>
                <a:gd name="T93" fmla="*/ 67 h 296"/>
                <a:gd name="T94" fmla="*/ 247 w 247"/>
                <a:gd name="T95" fmla="*/ 133 h 296"/>
                <a:gd name="T96" fmla="*/ 247 w 247"/>
                <a:gd name="T97" fmla="*/ 161 h 296"/>
                <a:gd name="T98" fmla="*/ 221 w 247"/>
                <a:gd name="T99" fmla="*/ 164 h 296"/>
                <a:gd name="T100" fmla="*/ 221 w 247"/>
                <a:gd name="T101" fmla="*/ 221 h 296"/>
                <a:gd name="T102" fmla="*/ 247 w 247"/>
                <a:gd name="T103" fmla="*/ 224 h 296"/>
                <a:gd name="T104" fmla="*/ 247 w 247"/>
                <a:gd name="T105" fmla="*/ 296 h 296"/>
                <a:gd name="T106" fmla="*/ 234 w 247"/>
                <a:gd name="T10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" h="296">
                  <a:moveTo>
                    <a:pt x="233" y="296"/>
                  </a:moveTo>
                  <a:cubicBezTo>
                    <a:pt x="228" y="292"/>
                    <a:pt x="228" y="292"/>
                    <a:pt x="228" y="292"/>
                  </a:cubicBezTo>
                  <a:cubicBezTo>
                    <a:pt x="220" y="285"/>
                    <a:pt x="220" y="285"/>
                    <a:pt x="220" y="285"/>
                  </a:cubicBezTo>
                  <a:cubicBezTo>
                    <a:pt x="220" y="285"/>
                    <a:pt x="220" y="285"/>
                    <a:pt x="220" y="285"/>
                  </a:cubicBezTo>
                  <a:cubicBezTo>
                    <a:pt x="220" y="270"/>
                    <a:pt x="220" y="270"/>
                    <a:pt x="220" y="270"/>
                  </a:cubicBezTo>
                  <a:cubicBezTo>
                    <a:pt x="220" y="254"/>
                    <a:pt x="220" y="254"/>
                    <a:pt x="220" y="254"/>
                  </a:cubicBezTo>
                  <a:cubicBezTo>
                    <a:pt x="220" y="249"/>
                    <a:pt x="215" y="248"/>
                    <a:pt x="213" y="248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09" y="247"/>
                    <a:pt x="205" y="247"/>
                    <a:pt x="202" y="246"/>
                  </a:cubicBezTo>
                  <a:cubicBezTo>
                    <a:pt x="195" y="244"/>
                    <a:pt x="189" y="242"/>
                    <a:pt x="183" y="240"/>
                  </a:cubicBezTo>
                  <a:cubicBezTo>
                    <a:pt x="176" y="238"/>
                    <a:pt x="170" y="235"/>
                    <a:pt x="164" y="233"/>
                  </a:cubicBezTo>
                  <a:cubicBezTo>
                    <a:pt x="164" y="233"/>
                    <a:pt x="164" y="232"/>
                    <a:pt x="163" y="232"/>
                  </a:cubicBezTo>
                  <a:cubicBezTo>
                    <a:pt x="159" y="230"/>
                    <a:pt x="158" y="230"/>
                    <a:pt x="156" y="230"/>
                  </a:cubicBezTo>
                  <a:cubicBezTo>
                    <a:pt x="154" y="230"/>
                    <a:pt x="154" y="230"/>
                    <a:pt x="154" y="230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41" y="248"/>
                    <a:pt x="141" y="248"/>
                    <a:pt x="141" y="248"/>
                  </a:cubicBezTo>
                  <a:cubicBezTo>
                    <a:pt x="138" y="252"/>
                    <a:pt x="138" y="252"/>
                    <a:pt x="138" y="252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28" y="257"/>
                    <a:pt x="128" y="257"/>
                    <a:pt x="128" y="257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9" y="258"/>
                    <a:pt x="119" y="258"/>
                    <a:pt x="118" y="258"/>
                  </a:cubicBezTo>
                  <a:cubicBezTo>
                    <a:pt x="118" y="258"/>
                    <a:pt x="117" y="258"/>
                    <a:pt x="117" y="258"/>
                  </a:cubicBezTo>
                  <a:cubicBezTo>
                    <a:pt x="116" y="258"/>
                    <a:pt x="116" y="258"/>
                    <a:pt x="116" y="258"/>
                  </a:cubicBezTo>
                  <a:cubicBezTo>
                    <a:pt x="115" y="256"/>
                    <a:pt x="115" y="256"/>
                    <a:pt x="115" y="256"/>
                  </a:cubicBezTo>
                  <a:cubicBezTo>
                    <a:pt x="99" y="245"/>
                    <a:pt x="99" y="245"/>
                    <a:pt x="99" y="245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85" y="234"/>
                    <a:pt x="84" y="234"/>
                    <a:pt x="84" y="234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83" y="229"/>
                    <a:pt x="83" y="229"/>
                    <a:pt x="83" y="229"/>
                  </a:cubicBezTo>
                  <a:cubicBezTo>
                    <a:pt x="81" y="219"/>
                    <a:pt x="81" y="219"/>
                    <a:pt x="81" y="219"/>
                  </a:cubicBezTo>
                  <a:cubicBezTo>
                    <a:pt x="81" y="218"/>
                    <a:pt x="80" y="218"/>
                    <a:pt x="80" y="217"/>
                  </a:cubicBezTo>
                  <a:cubicBezTo>
                    <a:pt x="80" y="217"/>
                    <a:pt x="80" y="217"/>
                    <a:pt x="80" y="217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06"/>
                    <a:pt x="88" y="206"/>
                    <a:pt x="88" y="206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9" y="191"/>
                    <a:pt x="101" y="188"/>
                    <a:pt x="97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4" y="182"/>
                    <a:pt x="92" y="179"/>
                    <a:pt x="90" y="176"/>
                  </a:cubicBezTo>
                  <a:cubicBezTo>
                    <a:pt x="85" y="171"/>
                    <a:pt x="81" y="166"/>
                    <a:pt x="77" y="161"/>
                  </a:cubicBezTo>
                  <a:cubicBezTo>
                    <a:pt x="73" y="155"/>
                    <a:pt x="70" y="149"/>
                    <a:pt x="66" y="144"/>
                  </a:cubicBezTo>
                  <a:cubicBezTo>
                    <a:pt x="66" y="144"/>
                    <a:pt x="66" y="143"/>
                    <a:pt x="66" y="142"/>
                  </a:cubicBezTo>
                  <a:cubicBezTo>
                    <a:pt x="62" y="135"/>
                    <a:pt x="61" y="134"/>
                    <a:pt x="59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4"/>
                    <a:pt x="29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5" y="136"/>
                    <a:pt x="15" y="136"/>
                    <a:pt x="14" y="136"/>
                  </a:cubicBezTo>
                  <a:cubicBezTo>
                    <a:pt x="14" y="136"/>
                    <a:pt x="13" y="135"/>
                    <a:pt x="13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2"/>
                    <a:pt x="7" y="82"/>
                    <a:pt x="7" y="81"/>
                  </a:cubicBezTo>
                  <a:cubicBezTo>
                    <a:pt x="7" y="81"/>
                    <a:pt x="7" y="81"/>
                    <a:pt x="7" y="80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40" y="69"/>
                    <a:pt x="40" y="67"/>
                    <a:pt x="39" y="59"/>
                  </a:cubicBezTo>
                  <a:cubicBezTo>
                    <a:pt x="39" y="58"/>
                    <a:pt x="39" y="58"/>
                    <a:pt x="39" y="57"/>
                  </a:cubicBezTo>
                  <a:cubicBezTo>
                    <a:pt x="38" y="52"/>
                    <a:pt x="38" y="47"/>
                    <a:pt x="38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4" y="42"/>
                    <a:pt x="85" y="41"/>
                    <a:pt x="86" y="40"/>
                  </a:cubicBezTo>
                  <a:cubicBezTo>
                    <a:pt x="86" y="39"/>
                    <a:pt x="86" y="37"/>
                    <a:pt x="85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77" y="29"/>
                    <a:pt x="75" y="20"/>
                    <a:pt x="78" y="13"/>
                  </a:cubicBezTo>
                  <a:cubicBezTo>
                    <a:pt x="81" y="5"/>
                    <a:pt x="88" y="0"/>
                    <a:pt x="97" y="0"/>
                  </a:cubicBezTo>
                  <a:cubicBezTo>
                    <a:pt x="105" y="0"/>
                    <a:pt x="112" y="5"/>
                    <a:pt x="115" y="13"/>
                  </a:cubicBezTo>
                  <a:cubicBezTo>
                    <a:pt x="118" y="20"/>
                    <a:pt x="116" y="29"/>
                    <a:pt x="110" y="35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7"/>
                    <a:pt x="106" y="39"/>
                    <a:pt x="107" y="40"/>
                  </a:cubicBezTo>
                  <a:cubicBezTo>
                    <a:pt x="107" y="41"/>
                    <a:pt x="109" y="42"/>
                    <a:pt x="110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5"/>
                    <a:pt x="157" y="47"/>
                  </a:cubicBezTo>
                  <a:cubicBezTo>
                    <a:pt x="158" y="54"/>
                    <a:pt x="159" y="60"/>
                    <a:pt x="161" y="67"/>
                  </a:cubicBezTo>
                  <a:cubicBezTo>
                    <a:pt x="170" y="92"/>
                    <a:pt x="188" y="112"/>
                    <a:pt x="212" y="124"/>
                  </a:cubicBezTo>
                  <a:cubicBezTo>
                    <a:pt x="223" y="129"/>
                    <a:pt x="235" y="132"/>
                    <a:pt x="247" y="133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61"/>
                    <a:pt x="247" y="161"/>
                    <a:pt x="247" y="161"/>
                  </a:cubicBezTo>
                  <a:cubicBezTo>
                    <a:pt x="244" y="160"/>
                    <a:pt x="241" y="159"/>
                    <a:pt x="237" y="159"/>
                  </a:cubicBezTo>
                  <a:cubicBezTo>
                    <a:pt x="232" y="159"/>
                    <a:pt x="226" y="161"/>
                    <a:pt x="221" y="164"/>
                  </a:cubicBezTo>
                  <a:cubicBezTo>
                    <a:pt x="211" y="170"/>
                    <a:pt x="205" y="180"/>
                    <a:pt x="205" y="192"/>
                  </a:cubicBezTo>
                  <a:cubicBezTo>
                    <a:pt x="204" y="204"/>
                    <a:pt x="211" y="215"/>
                    <a:pt x="221" y="221"/>
                  </a:cubicBezTo>
                  <a:cubicBezTo>
                    <a:pt x="226" y="224"/>
                    <a:pt x="232" y="225"/>
                    <a:pt x="238" y="225"/>
                  </a:cubicBezTo>
                  <a:cubicBezTo>
                    <a:pt x="241" y="225"/>
                    <a:pt x="244" y="225"/>
                    <a:pt x="247" y="224"/>
                  </a:cubicBezTo>
                  <a:cubicBezTo>
                    <a:pt x="247" y="283"/>
                    <a:pt x="247" y="283"/>
                    <a:pt x="247" y="283"/>
                  </a:cubicBezTo>
                  <a:cubicBezTo>
                    <a:pt x="247" y="296"/>
                    <a:pt x="247" y="296"/>
                    <a:pt x="247" y="296"/>
                  </a:cubicBezTo>
                  <a:cubicBezTo>
                    <a:pt x="235" y="296"/>
                    <a:pt x="235" y="296"/>
                    <a:pt x="235" y="296"/>
                  </a:cubicBezTo>
                  <a:cubicBezTo>
                    <a:pt x="235" y="296"/>
                    <a:pt x="234" y="296"/>
                    <a:pt x="234" y="296"/>
                  </a:cubicBezTo>
                  <a:cubicBezTo>
                    <a:pt x="234" y="296"/>
                    <a:pt x="233" y="296"/>
                    <a:pt x="233" y="296"/>
                  </a:cubicBezTo>
                  <a:close/>
                </a:path>
              </a:pathLst>
            </a:custGeom>
            <a:solidFill>
              <a:srgbClr val="20AA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1E93F318-5343-49AA-ABE7-FDBA9F7D4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8413" y="2962275"/>
              <a:ext cx="2333625" cy="2046288"/>
            </a:xfrm>
            <a:custGeom>
              <a:avLst/>
              <a:gdLst>
                <a:gd name="T0" fmla="*/ 261 w 300"/>
                <a:gd name="T1" fmla="*/ 7 h 263"/>
                <a:gd name="T2" fmla="*/ 260 w 300"/>
                <a:gd name="T3" fmla="*/ 21 h 263"/>
                <a:gd name="T4" fmla="*/ 291 w 300"/>
                <a:gd name="T5" fmla="*/ 39 h 263"/>
                <a:gd name="T6" fmla="*/ 286 w 300"/>
                <a:gd name="T7" fmla="*/ 100 h 263"/>
                <a:gd name="T8" fmla="*/ 236 w 300"/>
                <a:gd name="T9" fmla="*/ 101 h 263"/>
                <a:gd name="T10" fmla="*/ 219 w 300"/>
                <a:gd name="T11" fmla="*/ 128 h 263"/>
                <a:gd name="T12" fmla="*/ 199 w 300"/>
                <a:gd name="T13" fmla="*/ 151 h 263"/>
                <a:gd name="T14" fmla="*/ 214 w 300"/>
                <a:gd name="T15" fmla="*/ 199 h 263"/>
                <a:gd name="T16" fmla="*/ 157 w 300"/>
                <a:gd name="T17" fmla="*/ 223 h 263"/>
                <a:gd name="T18" fmla="*/ 124 w 300"/>
                <a:gd name="T19" fmla="*/ 203 h 263"/>
                <a:gd name="T20" fmla="*/ 94 w 300"/>
                <a:gd name="T21" fmla="*/ 212 h 263"/>
                <a:gd name="T22" fmla="*/ 79 w 300"/>
                <a:gd name="T23" fmla="*/ 249 h 263"/>
                <a:gd name="T24" fmla="*/ 43 w 300"/>
                <a:gd name="T25" fmla="*/ 263 h 263"/>
                <a:gd name="T26" fmla="*/ 42 w 300"/>
                <a:gd name="T27" fmla="*/ 171 h 263"/>
                <a:gd name="T28" fmla="*/ 40 w 300"/>
                <a:gd name="T29" fmla="*/ 173 h 263"/>
                <a:gd name="T30" fmla="*/ 35 w 300"/>
                <a:gd name="T31" fmla="*/ 176 h 263"/>
                <a:gd name="T32" fmla="*/ 28 w 300"/>
                <a:gd name="T33" fmla="*/ 178 h 263"/>
                <a:gd name="T34" fmla="*/ 15 w 300"/>
                <a:gd name="T35" fmla="*/ 177 h 263"/>
                <a:gd name="T36" fmla="*/ 2 w 300"/>
                <a:gd name="T37" fmla="*/ 164 h 263"/>
                <a:gd name="T38" fmla="*/ 2 w 300"/>
                <a:gd name="T39" fmla="*/ 145 h 263"/>
                <a:gd name="T40" fmla="*/ 15 w 300"/>
                <a:gd name="T41" fmla="*/ 132 h 263"/>
                <a:gd name="T42" fmla="*/ 28 w 300"/>
                <a:gd name="T43" fmla="*/ 130 h 263"/>
                <a:gd name="T44" fmla="*/ 35 w 300"/>
                <a:gd name="T45" fmla="*/ 132 h 263"/>
                <a:gd name="T46" fmla="*/ 40 w 300"/>
                <a:gd name="T47" fmla="*/ 135 h 263"/>
                <a:gd name="T48" fmla="*/ 42 w 300"/>
                <a:gd name="T49" fmla="*/ 137 h 263"/>
                <a:gd name="T50" fmla="*/ 43 w 300"/>
                <a:gd name="T51" fmla="*/ 91 h 263"/>
                <a:gd name="T52" fmla="*/ 106 w 300"/>
                <a:gd name="T53" fmla="*/ 63 h 263"/>
                <a:gd name="T54" fmla="*/ 133 w 300"/>
                <a:gd name="T55" fmla="*/ 0 h 263"/>
                <a:gd name="T56" fmla="*/ 170 w 300"/>
                <a:gd name="T57" fmla="*/ 3 h 263"/>
                <a:gd name="T58" fmla="*/ 168 w 300"/>
                <a:gd name="T59" fmla="*/ 9 h 263"/>
                <a:gd name="T60" fmla="*/ 170 w 300"/>
                <a:gd name="T61" fmla="*/ 24 h 263"/>
                <a:gd name="T62" fmla="*/ 186 w 300"/>
                <a:gd name="T63" fmla="*/ 39 h 263"/>
                <a:gd name="T64" fmla="*/ 208 w 300"/>
                <a:gd name="T65" fmla="*/ 39 h 263"/>
                <a:gd name="T66" fmla="*/ 223 w 300"/>
                <a:gd name="T67" fmla="*/ 24 h 263"/>
                <a:gd name="T68" fmla="*/ 225 w 300"/>
                <a:gd name="T69" fmla="*/ 9 h 263"/>
                <a:gd name="T70" fmla="*/ 224 w 300"/>
                <a:gd name="T71" fmla="*/ 3 h 263"/>
                <a:gd name="T72" fmla="*/ 261 w 300"/>
                <a:gd name="T7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0" h="263">
                  <a:moveTo>
                    <a:pt x="261" y="0"/>
                  </a:moveTo>
                  <a:cubicBezTo>
                    <a:pt x="261" y="2"/>
                    <a:pt x="261" y="5"/>
                    <a:pt x="261" y="7"/>
                  </a:cubicBezTo>
                  <a:cubicBezTo>
                    <a:pt x="261" y="9"/>
                    <a:pt x="261" y="12"/>
                    <a:pt x="261" y="14"/>
                  </a:cubicBezTo>
                  <a:cubicBezTo>
                    <a:pt x="261" y="17"/>
                    <a:pt x="260" y="19"/>
                    <a:pt x="260" y="21"/>
                  </a:cubicBezTo>
                  <a:cubicBezTo>
                    <a:pt x="260" y="24"/>
                    <a:pt x="260" y="26"/>
                    <a:pt x="259" y="29"/>
                  </a:cubicBezTo>
                  <a:cubicBezTo>
                    <a:pt x="291" y="39"/>
                    <a:pt x="291" y="39"/>
                    <a:pt x="291" y="39"/>
                  </a:cubicBezTo>
                  <a:cubicBezTo>
                    <a:pt x="300" y="59"/>
                    <a:pt x="300" y="59"/>
                    <a:pt x="300" y="59"/>
                  </a:cubicBezTo>
                  <a:cubicBezTo>
                    <a:pt x="286" y="100"/>
                    <a:pt x="286" y="100"/>
                    <a:pt x="286" y="100"/>
                  </a:cubicBezTo>
                  <a:cubicBezTo>
                    <a:pt x="268" y="111"/>
                    <a:pt x="268" y="111"/>
                    <a:pt x="268" y="111"/>
                  </a:cubicBezTo>
                  <a:cubicBezTo>
                    <a:pt x="236" y="101"/>
                    <a:pt x="236" y="101"/>
                    <a:pt x="236" y="101"/>
                  </a:cubicBezTo>
                  <a:cubicBezTo>
                    <a:pt x="234" y="106"/>
                    <a:pt x="231" y="110"/>
                    <a:pt x="228" y="115"/>
                  </a:cubicBezTo>
                  <a:cubicBezTo>
                    <a:pt x="225" y="119"/>
                    <a:pt x="222" y="123"/>
                    <a:pt x="219" y="128"/>
                  </a:cubicBezTo>
                  <a:cubicBezTo>
                    <a:pt x="216" y="132"/>
                    <a:pt x="213" y="136"/>
                    <a:pt x="210" y="140"/>
                  </a:cubicBezTo>
                  <a:cubicBezTo>
                    <a:pt x="207" y="144"/>
                    <a:pt x="203" y="148"/>
                    <a:pt x="199" y="151"/>
                  </a:cubicBezTo>
                  <a:cubicBezTo>
                    <a:pt x="219" y="178"/>
                    <a:pt x="219" y="178"/>
                    <a:pt x="219" y="178"/>
                  </a:cubicBezTo>
                  <a:cubicBezTo>
                    <a:pt x="214" y="199"/>
                    <a:pt x="214" y="199"/>
                    <a:pt x="214" y="199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3" y="198"/>
                    <a:pt x="128" y="201"/>
                    <a:pt x="124" y="203"/>
                  </a:cubicBezTo>
                  <a:cubicBezTo>
                    <a:pt x="119" y="204"/>
                    <a:pt x="114" y="206"/>
                    <a:pt x="109" y="208"/>
                  </a:cubicBezTo>
                  <a:cubicBezTo>
                    <a:pt x="104" y="209"/>
                    <a:pt x="99" y="211"/>
                    <a:pt x="94" y="212"/>
                  </a:cubicBezTo>
                  <a:cubicBezTo>
                    <a:pt x="89" y="213"/>
                    <a:pt x="84" y="214"/>
                    <a:pt x="79" y="215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62" y="263"/>
                    <a:pt x="62" y="263"/>
                    <a:pt x="62" y="263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2" y="171"/>
                    <a:pt x="42" y="171"/>
                    <a:pt x="42" y="171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9" y="174"/>
                    <a:pt x="39" y="174"/>
                    <a:pt x="38" y="174"/>
                  </a:cubicBezTo>
                  <a:cubicBezTo>
                    <a:pt x="37" y="175"/>
                    <a:pt x="36" y="175"/>
                    <a:pt x="35" y="176"/>
                  </a:cubicBezTo>
                  <a:cubicBezTo>
                    <a:pt x="34" y="177"/>
                    <a:pt x="33" y="177"/>
                    <a:pt x="32" y="177"/>
                  </a:cubicBezTo>
                  <a:cubicBezTo>
                    <a:pt x="31" y="178"/>
                    <a:pt x="29" y="178"/>
                    <a:pt x="28" y="178"/>
                  </a:cubicBezTo>
                  <a:cubicBezTo>
                    <a:pt x="27" y="178"/>
                    <a:pt x="26" y="179"/>
                    <a:pt x="25" y="179"/>
                  </a:cubicBezTo>
                  <a:cubicBezTo>
                    <a:pt x="21" y="179"/>
                    <a:pt x="18" y="178"/>
                    <a:pt x="15" y="177"/>
                  </a:cubicBezTo>
                  <a:cubicBezTo>
                    <a:pt x="12" y="175"/>
                    <a:pt x="10" y="174"/>
                    <a:pt x="7" y="171"/>
                  </a:cubicBezTo>
                  <a:cubicBezTo>
                    <a:pt x="5" y="169"/>
                    <a:pt x="3" y="167"/>
                    <a:pt x="2" y="164"/>
                  </a:cubicBezTo>
                  <a:cubicBezTo>
                    <a:pt x="1" y="161"/>
                    <a:pt x="0" y="158"/>
                    <a:pt x="0" y="154"/>
                  </a:cubicBezTo>
                  <a:cubicBezTo>
                    <a:pt x="0" y="151"/>
                    <a:pt x="1" y="148"/>
                    <a:pt x="2" y="145"/>
                  </a:cubicBezTo>
                  <a:cubicBezTo>
                    <a:pt x="3" y="142"/>
                    <a:pt x="5" y="139"/>
                    <a:pt x="7" y="137"/>
                  </a:cubicBezTo>
                  <a:cubicBezTo>
                    <a:pt x="10" y="135"/>
                    <a:pt x="12" y="133"/>
                    <a:pt x="15" y="132"/>
                  </a:cubicBezTo>
                  <a:cubicBezTo>
                    <a:pt x="18" y="131"/>
                    <a:pt x="21" y="130"/>
                    <a:pt x="25" y="130"/>
                  </a:cubicBezTo>
                  <a:cubicBezTo>
                    <a:pt x="26" y="130"/>
                    <a:pt x="27" y="130"/>
                    <a:pt x="28" y="130"/>
                  </a:cubicBezTo>
                  <a:cubicBezTo>
                    <a:pt x="30" y="130"/>
                    <a:pt x="31" y="131"/>
                    <a:pt x="32" y="131"/>
                  </a:cubicBezTo>
                  <a:cubicBezTo>
                    <a:pt x="33" y="131"/>
                    <a:pt x="34" y="132"/>
                    <a:pt x="35" y="132"/>
                  </a:cubicBezTo>
                  <a:cubicBezTo>
                    <a:pt x="36" y="133"/>
                    <a:pt x="37" y="134"/>
                    <a:pt x="38" y="134"/>
                  </a:cubicBezTo>
                  <a:cubicBezTo>
                    <a:pt x="39" y="135"/>
                    <a:pt x="39" y="135"/>
                    <a:pt x="40" y="135"/>
                  </a:cubicBezTo>
                  <a:cubicBezTo>
                    <a:pt x="40" y="135"/>
                    <a:pt x="40" y="136"/>
                    <a:pt x="41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2" y="137"/>
                    <a:pt x="42" y="138"/>
                    <a:pt x="43" y="138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55" y="90"/>
                    <a:pt x="67" y="88"/>
                    <a:pt x="78" y="83"/>
                  </a:cubicBezTo>
                  <a:cubicBezTo>
                    <a:pt x="88" y="78"/>
                    <a:pt x="98" y="72"/>
                    <a:pt x="106" y="63"/>
                  </a:cubicBezTo>
                  <a:cubicBezTo>
                    <a:pt x="114" y="55"/>
                    <a:pt x="121" y="45"/>
                    <a:pt x="126" y="35"/>
                  </a:cubicBezTo>
                  <a:cubicBezTo>
                    <a:pt x="131" y="24"/>
                    <a:pt x="133" y="12"/>
                    <a:pt x="133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1" y="1"/>
                    <a:pt x="170" y="2"/>
                    <a:pt x="170" y="3"/>
                  </a:cubicBezTo>
                  <a:cubicBezTo>
                    <a:pt x="169" y="4"/>
                    <a:pt x="169" y="5"/>
                    <a:pt x="169" y="6"/>
                  </a:cubicBezTo>
                  <a:cubicBezTo>
                    <a:pt x="169" y="7"/>
                    <a:pt x="168" y="8"/>
                    <a:pt x="168" y="9"/>
                  </a:cubicBezTo>
                  <a:cubicBezTo>
                    <a:pt x="168" y="10"/>
                    <a:pt x="168" y="12"/>
                    <a:pt x="168" y="13"/>
                  </a:cubicBezTo>
                  <a:cubicBezTo>
                    <a:pt x="168" y="17"/>
                    <a:pt x="169" y="20"/>
                    <a:pt x="170" y="24"/>
                  </a:cubicBezTo>
                  <a:cubicBezTo>
                    <a:pt x="172" y="27"/>
                    <a:pt x="174" y="30"/>
                    <a:pt x="176" y="33"/>
                  </a:cubicBezTo>
                  <a:cubicBezTo>
                    <a:pt x="179" y="36"/>
                    <a:pt x="182" y="38"/>
                    <a:pt x="186" y="39"/>
                  </a:cubicBezTo>
                  <a:cubicBezTo>
                    <a:pt x="189" y="41"/>
                    <a:pt x="193" y="41"/>
                    <a:pt x="197" y="41"/>
                  </a:cubicBezTo>
                  <a:cubicBezTo>
                    <a:pt x="201" y="41"/>
                    <a:pt x="205" y="41"/>
                    <a:pt x="208" y="39"/>
                  </a:cubicBezTo>
                  <a:cubicBezTo>
                    <a:pt x="211" y="38"/>
                    <a:pt x="214" y="36"/>
                    <a:pt x="217" y="33"/>
                  </a:cubicBezTo>
                  <a:cubicBezTo>
                    <a:pt x="220" y="30"/>
                    <a:pt x="222" y="27"/>
                    <a:pt x="223" y="24"/>
                  </a:cubicBezTo>
                  <a:cubicBezTo>
                    <a:pt x="225" y="20"/>
                    <a:pt x="225" y="17"/>
                    <a:pt x="225" y="13"/>
                  </a:cubicBezTo>
                  <a:cubicBezTo>
                    <a:pt x="225" y="12"/>
                    <a:pt x="225" y="10"/>
                    <a:pt x="225" y="9"/>
                  </a:cubicBezTo>
                  <a:cubicBezTo>
                    <a:pt x="225" y="8"/>
                    <a:pt x="225" y="7"/>
                    <a:pt x="225" y="6"/>
                  </a:cubicBezTo>
                  <a:cubicBezTo>
                    <a:pt x="224" y="5"/>
                    <a:pt x="224" y="4"/>
                    <a:pt x="224" y="3"/>
                  </a:cubicBezTo>
                  <a:cubicBezTo>
                    <a:pt x="223" y="2"/>
                    <a:pt x="223" y="1"/>
                    <a:pt x="222" y="0"/>
                  </a:cubicBezTo>
                  <a:lnTo>
                    <a:pt x="2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D8AFB1EA-5140-4C45-B180-911363D05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8" y="2994025"/>
              <a:ext cx="2278063" cy="1974850"/>
            </a:xfrm>
            <a:custGeom>
              <a:avLst/>
              <a:gdLst>
                <a:gd name="T0" fmla="*/ 45 w 293"/>
                <a:gd name="T1" fmla="*/ 254 h 254"/>
                <a:gd name="T2" fmla="*/ 45 w 293"/>
                <a:gd name="T3" fmla="*/ 209 h 254"/>
                <a:gd name="T4" fmla="*/ 44 w 293"/>
                <a:gd name="T5" fmla="*/ 157 h 254"/>
                <a:gd name="T6" fmla="*/ 33 w 293"/>
                <a:gd name="T7" fmla="*/ 167 h 254"/>
                <a:gd name="T8" fmla="*/ 23 w 293"/>
                <a:gd name="T9" fmla="*/ 130 h 254"/>
                <a:gd name="T10" fmla="*/ 43 w 293"/>
                <a:gd name="T11" fmla="*/ 144 h 254"/>
                <a:gd name="T12" fmla="*/ 45 w 293"/>
                <a:gd name="T13" fmla="*/ 143 h 254"/>
                <a:gd name="T14" fmla="*/ 45 w 293"/>
                <a:gd name="T15" fmla="*/ 98 h 254"/>
                <a:gd name="T16" fmla="*/ 45 w 293"/>
                <a:gd name="T17" fmla="*/ 91 h 254"/>
                <a:gd name="T18" fmla="*/ 117 w 293"/>
                <a:gd name="T19" fmla="*/ 51 h 254"/>
                <a:gd name="T20" fmla="*/ 136 w 293"/>
                <a:gd name="T21" fmla="*/ 0 h 254"/>
                <a:gd name="T22" fmla="*/ 163 w 293"/>
                <a:gd name="T23" fmla="*/ 0 h 254"/>
                <a:gd name="T24" fmla="*/ 227 w 293"/>
                <a:gd name="T25" fmla="*/ 0 h 254"/>
                <a:gd name="T26" fmla="*/ 254 w 293"/>
                <a:gd name="T27" fmla="*/ 19 h 254"/>
                <a:gd name="T28" fmla="*/ 254 w 293"/>
                <a:gd name="T29" fmla="*/ 28 h 254"/>
                <a:gd name="T30" fmla="*/ 284 w 293"/>
                <a:gd name="T31" fmla="*/ 38 h 254"/>
                <a:gd name="T32" fmla="*/ 290 w 293"/>
                <a:gd name="T33" fmla="*/ 48 h 254"/>
                <a:gd name="T34" fmla="*/ 292 w 293"/>
                <a:gd name="T35" fmla="*/ 58 h 254"/>
                <a:gd name="T36" fmla="*/ 281 w 293"/>
                <a:gd name="T37" fmla="*/ 92 h 254"/>
                <a:gd name="T38" fmla="*/ 272 w 293"/>
                <a:gd name="T39" fmla="*/ 99 h 254"/>
                <a:gd name="T40" fmla="*/ 262 w 293"/>
                <a:gd name="T41" fmla="*/ 102 h 254"/>
                <a:gd name="T42" fmla="*/ 232 w 293"/>
                <a:gd name="T43" fmla="*/ 92 h 254"/>
                <a:gd name="T44" fmla="*/ 200 w 293"/>
                <a:gd name="T45" fmla="*/ 138 h 254"/>
                <a:gd name="T46" fmla="*/ 199 w 293"/>
                <a:gd name="T47" fmla="*/ 157 h 254"/>
                <a:gd name="T48" fmla="*/ 212 w 293"/>
                <a:gd name="T49" fmla="*/ 176 h 254"/>
                <a:gd name="T50" fmla="*/ 208 w 293"/>
                <a:gd name="T51" fmla="*/ 192 h 254"/>
                <a:gd name="T52" fmla="*/ 192 w 293"/>
                <a:gd name="T53" fmla="*/ 205 h 254"/>
                <a:gd name="T54" fmla="*/ 175 w 293"/>
                <a:gd name="T55" fmla="*/ 217 h 254"/>
                <a:gd name="T56" fmla="*/ 158 w 293"/>
                <a:gd name="T57" fmla="*/ 215 h 254"/>
                <a:gd name="T58" fmla="*/ 145 w 293"/>
                <a:gd name="T59" fmla="*/ 197 h 254"/>
                <a:gd name="T60" fmla="*/ 135 w 293"/>
                <a:gd name="T61" fmla="*/ 188 h 254"/>
                <a:gd name="T62" fmla="*/ 107 w 293"/>
                <a:gd name="T63" fmla="*/ 199 h 254"/>
                <a:gd name="T64" fmla="*/ 72 w 293"/>
                <a:gd name="T65" fmla="*/ 220 h 254"/>
                <a:gd name="T66" fmla="*/ 72 w 293"/>
                <a:gd name="T67" fmla="*/ 243 h 254"/>
                <a:gd name="T68" fmla="*/ 59 w 293"/>
                <a:gd name="T6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254">
                  <a:moveTo>
                    <a:pt x="59" y="254"/>
                  </a:moveTo>
                  <a:cubicBezTo>
                    <a:pt x="57" y="254"/>
                    <a:pt x="45" y="254"/>
                    <a:pt x="45" y="254"/>
                  </a:cubicBezTo>
                  <a:cubicBezTo>
                    <a:pt x="45" y="252"/>
                    <a:pt x="45" y="250"/>
                    <a:pt x="45" y="247"/>
                  </a:cubicBezTo>
                  <a:cubicBezTo>
                    <a:pt x="45" y="235"/>
                    <a:pt x="45" y="222"/>
                    <a:pt x="45" y="209"/>
                  </a:cubicBezTo>
                  <a:cubicBezTo>
                    <a:pt x="45" y="192"/>
                    <a:pt x="45" y="175"/>
                    <a:pt x="45" y="158"/>
                  </a:cubicBezTo>
                  <a:cubicBezTo>
                    <a:pt x="45" y="157"/>
                    <a:pt x="45" y="157"/>
                    <a:pt x="44" y="157"/>
                  </a:cubicBezTo>
                  <a:cubicBezTo>
                    <a:pt x="44" y="156"/>
                    <a:pt x="43" y="157"/>
                    <a:pt x="43" y="157"/>
                  </a:cubicBezTo>
                  <a:cubicBezTo>
                    <a:pt x="40" y="161"/>
                    <a:pt x="37" y="165"/>
                    <a:pt x="33" y="167"/>
                  </a:cubicBezTo>
                  <a:cubicBezTo>
                    <a:pt x="22" y="174"/>
                    <a:pt x="7" y="168"/>
                    <a:pt x="3" y="156"/>
                  </a:cubicBezTo>
                  <a:cubicBezTo>
                    <a:pt x="0" y="143"/>
                    <a:pt x="10" y="130"/>
                    <a:pt x="23" y="130"/>
                  </a:cubicBezTo>
                  <a:cubicBezTo>
                    <a:pt x="33" y="131"/>
                    <a:pt x="38" y="137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5" y="135"/>
                    <a:pt x="45" y="127"/>
                    <a:pt x="45" y="119"/>
                  </a:cubicBezTo>
                  <a:cubicBezTo>
                    <a:pt x="45" y="112"/>
                    <a:pt x="45" y="105"/>
                    <a:pt x="45" y="98"/>
                  </a:cubicBezTo>
                  <a:cubicBezTo>
                    <a:pt x="45" y="96"/>
                    <a:pt x="45" y="94"/>
                    <a:pt x="45" y="9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53" y="90"/>
                    <a:pt x="54" y="90"/>
                  </a:cubicBezTo>
                  <a:cubicBezTo>
                    <a:pt x="79" y="86"/>
                    <a:pt x="102" y="72"/>
                    <a:pt x="117" y="51"/>
                  </a:cubicBezTo>
                  <a:cubicBezTo>
                    <a:pt x="125" y="41"/>
                    <a:pt x="130" y="29"/>
                    <a:pt x="133" y="17"/>
                  </a:cubicBezTo>
                  <a:cubicBezTo>
                    <a:pt x="134" y="15"/>
                    <a:pt x="136" y="0"/>
                    <a:pt x="136" y="0"/>
                  </a:cubicBezTo>
                  <a:cubicBezTo>
                    <a:pt x="138" y="0"/>
                    <a:pt x="140" y="0"/>
                    <a:pt x="142" y="0"/>
                  </a:cubicBezTo>
                  <a:cubicBezTo>
                    <a:pt x="149" y="0"/>
                    <a:pt x="156" y="0"/>
                    <a:pt x="163" y="0"/>
                  </a:cubicBezTo>
                  <a:cubicBezTo>
                    <a:pt x="157" y="21"/>
                    <a:pt x="174" y="42"/>
                    <a:pt x="195" y="42"/>
                  </a:cubicBezTo>
                  <a:cubicBezTo>
                    <a:pt x="216" y="42"/>
                    <a:pt x="233" y="21"/>
                    <a:pt x="227" y="0"/>
                  </a:cubicBezTo>
                  <a:cubicBezTo>
                    <a:pt x="236" y="0"/>
                    <a:pt x="246" y="0"/>
                    <a:pt x="255" y="0"/>
                  </a:cubicBezTo>
                  <a:cubicBezTo>
                    <a:pt x="255" y="7"/>
                    <a:pt x="254" y="13"/>
                    <a:pt x="254" y="19"/>
                  </a:cubicBezTo>
                  <a:cubicBezTo>
                    <a:pt x="253" y="21"/>
                    <a:pt x="253" y="23"/>
                    <a:pt x="253" y="26"/>
                  </a:cubicBezTo>
                  <a:cubicBezTo>
                    <a:pt x="253" y="27"/>
                    <a:pt x="252" y="27"/>
                    <a:pt x="254" y="28"/>
                  </a:cubicBezTo>
                  <a:cubicBezTo>
                    <a:pt x="258" y="29"/>
                    <a:pt x="262" y="31"/>
                    <a:pt x="266" y="32"/>
                  </a:cubicBezTo>
                  <a:cubicBezTo>
                    <a:pt x="272" y="34"/>
                    <a:pt x="278" y="36"/>
                    <a:pt x="284" y="38"/>
                  </a:cubicBezTo>
                  <a:cubicBezTo>
                    <a:pt x="286" y="38"/>
                    <a:pt x="286" y="38"/>
                    <a:pt x="286" y="40"/>
                  </a:cubicBezTo>
                  <a:cubicBezTo>
                    <a:pt x="288" y="42"/>
                    <a:pt x="289" y="45"/>
                    <a:pt x="290" y="48"/>
                  </a:cubicBezTo>
                  <a:cubicBezTo>
                    <a:pt x="291" y="50"/>
                    <a:pt x="292" y="53"/>
                    <a:pt x="293" y="55"/>
                  </a:cubicBezTo>
                  <a:cubicBezTo>
                    <a:pt x="293" y="55"/>
                    <a:pt x="292" y="57"/>
                    <a:pt x="292" y="58"/>
                  </a:cubicBezTo>
                  <a:cubicBezTo>
                    <a:pt x="290" y="64"/>
                    <a:pt x="288" y="70"/>
                    <a:pt x="286" y="76"/>
                  </a:cubicBezTo>
                  <a:cubicBezTo>
                    <a:pt x="284" y="81"/>
                    <a:pt x="283" y="86"/>
                    <a:pt x="281" y="92"/>
                  </a:cubicBezTo>
                  <a:cubicBezTo>
                    <a:pt x="281" y="93"/>
                    <a:pt x="281" y="93"/>
                    <a:pt x="280" y="94"/>
                  </a:cubicBezTo>
                  <a:cubicBezTo>
                    <a:pt x="277" y="95"/>
                    <a:pt x="274" y="97"/>
                    <a:pt x="272" y="99"/>
                  </a:cubicBezTo>
                  <a:cubicBezTo>
                    <a:pt x="270" y="100"/>
                    <a:pt x="267" y="101"/>
                    <a:pt x="265" y="103"/>
                  </a:cubicBezTo>
                  <a:cubicBezTo>
                    <a:pt x="265" y="103"/>
                    <a:pt x="263" y="102"/>
                    <a:pt x="262" y="102"/>
                  </a:cubicBezTo>
                  <a:cubicBezTo>
                    <a:pt x="256" y="99"/>
                    <a:pt x="249" y="97"/>
                    <a:pt x="243" y="95"/>
                  </a:cubicBezTo>
                  <a:cubicBezTo>
                    <a:pt x="243" y="95"/>
                    <a:pt x="232" y="91"/>
                    <a:pt x="232" y="92"/>
                  </a:cubicBezTo>
                  <a:cubicBezTo>
                    <a:pt x="226" y="102"/>
                    <a:pt x="220" y="112"/>
                    <a:pt x="213" y="122"/>
                  </a:cubicBezTo>
                  <a:cubicBezTo>
                    <a:pt x="209" y="127"/>
                    <a:pt x="205" y="133"/>
                    <a:pt x="200" y="138"/>
                  </a:cubicBezTo>
                  <a:cubicBezTo>
                    <a:pt x="200" y="139"/>
                    <a:pt x="191" y="147"/>
                    <a:pt x="192" y="147"/>
                  </a:cubicBezTo>
                  <a:cubicBezTo>
                    <a:pt x="194" y="151"/>
                    <a:pt x="197" y="154"/>
                    <a:pt x="199" y="157"/>
                  </a:cubicBezTo>
                  <a:cubicBezTo>
                    <a:pt x="203" y="163"/>
                    <a:pt x="207" y="168"/>
                    <a:pt x="211" y="173"/>
                  </a:cubicBezTo>
                  <a:cubicBezTo>
                    <a:pt x="211" y="174"/>
                    <a:pt x="212" y="175"/>
                    <a:pt x="212" y="176"/>
                  </a:cubicBezTo>
                  <a:cubicBezTo>
                    <a:pt x="212" y="179"/>
                    <a:pt x="211" y="181"/>
                    <a:pt x="210" y="184"/>
                  </a:cubicBezTo>
                  <a:cubicBezTo>
                    <a:pt x="210" y="187"/>
                    <a:pt x="209" y="190"/>
                    <a:pt x="208" y="192"/>
                  </a:cubicBezTo>
                  <a:cubicBezTo>
                    <a:pt x="208" y="193"/>
                    <a:pt x="207" y="194"/>
                    <a:pt x="207" y="194"/>
                  </a:cubicBezTo>
                  <a:cubicBezTo>
                    <a:pt x="202" y="198"/>
                    <a:pt x="197" y="201"/>
                    <a:pt x="192" y="205"/>
                  </a:cubicBezTo>
                  <a:cubicBezTo>
                    <a:pt x="187" y="208"/>
                    <a:pt x="182" y="212"/>
                    <a:pt x="177" y="215"/>
                  </a:cubicBezTo>
                  <a:cubicBezTo>
                    <a:pt x="177" y="216"/>
                    <a:pt x="176" y="217"/>
                    <a:pt x="175" y="217"/>
                  </a:cubicBezTo>
                  <a:cubicBezTo>
                    <a:pt x="173" y="216"/>
                    <a:pt x="170" y="216"/>
                    <a:pt x="167" y="216"/>
                  </a:cubicBezTo>
                  <a:cubicBezTo>
                    <a:pt x="164" y="216"/>
                    <a:pt x="161" y="215"/>
                    <a:pt x="158" y="215"/>
                  </a:cubicBezTo>
                  <a:cubicBezTo>
                    <a:pt x="157" y="215"/>
                    <a:pt x="157" y="214"/>
                    <a:pt x="156" y="213"/>
                  </a:cubicBezTo>
                  <a:cubicBezTo>
                    <a:pt x="153" y="208"/>
                    <a:pt x="149" y="203"/>
                    <a:pt x="145" y="197"/>
                  </a:cubicBezTo>
                  <a:cubicBezTo>
                    <a:pt x="143" y="194"/>
                    <a:pt x="140" y="191"/>
                    <a:pt x="137" y="187"/>
                  </a:cubicBezTo>
                  <a:cubicBezTo>
                    <a:pt x="137" y="186"/>
                    <a:pt x="135" y="188"/>
                    <a:pt x="135" y="188"/>
                  </a:cubicBezTo>
                  <a:cubicBezTo>
                    <a:pt x="132" y="189"/>
                    <a:pt x="130" y="190"/>
                    <a:pt x="127" y="191"/>
                  </a:cubicBezTo>
                  <a:cubicBezTo>
                    <a:pt x="121" y="194"/>
                    <a:pt x="114" y="197"/>
                    <a:pt x="107" y="199"/>
                  </a:cubicBezTo>
                  <a:cubicBezTo>
                    <a:pt x="96" y="203"/>
                    <a:pt x="84" y="206"/>
                    <a:pt x="72" y="208"/>
                  </a:cubicBezTo>
                  <a:cubicBezTo>
                    <a:pt x="72" y="208"/>
                    <a:pt x="72" y="219"/>
                    <a:pt x="72" y="220"/>
                  </a:cubicBezTo>
                  <a:cubicBezTo>
                    <a:pt x="72" y="226"/>
                    <a:pt x="72" y="233"/>
                    <a:pt x="72" y="239"/>
                  </a:cubicBezTo>
                  <a:cubicBezTo>
                    <a:pt x="72" y="240"/>
                    <a:pt x="73" y="242"/>
                    <a:pt x="72" y="243"/>
                  </a:cubicBezTo>
                  <a:cubicBezTo>
                    <a:pt x="70" y="244"/>
                    <a:pt x="68" y="246"/>
                    <a:pt x="66" y="248"/>
                  </a:cubicBezTo>
                  <a:cubicBezTo>
                    <a:pt x="64" y="250"/>
                    <a:pt x="61" y="252"/>
                    <a:pt x="59" y="254"/>
                  </a:cubicBezTo>
                  <a:close/>
                </a:path>
              </a:pathLst>
            </a:custGeom>
            <a:solidFill>
              <a:srgbClr val="6F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文本框 69">
            <a:extLst>
              <a:ext uri="{FF2B5EF4-FFF2-40B4-BE49-F238E27FC236}">
                <a16:creationId xmlns:a16="http://schemas.microsoft.com/office/drawing/2014/main" id="{213757FD-9453-45EB-BDD7-FA1E30765B95}"/>
              </a:ext>
            </a:extLst>
          </p:cNvPr>
          <p:cNvSpPr txBox="1"/>
          <p:nvPr/>
        </p:nvSpPr>
        <p:spPr>
          <a:xfrm>
            <a:off x="7824581" y="250087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70">
            <a:extLst>
              <a:ext uri="{FF2B5EF4-FFF2-40B4-BE49-F238E27FC236}">
                <a16:creationId xmlns:a16="http://schemas.microsoft.com/office/drawing/2014/main" id="{52A6491A-6340-4595-BBB3-B512F8C1A4A4}"/>
              </a:ext>
            </a:extLst>
          </p:cNvPr>
          <p:cNvSpPr txBox="1"/>
          <p:nvPr/>
        </p:nvSpPr>
        <p:spPr>
          <a:xfrm>
            <a:off x="7835536" y="3985090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71">
            <a:extLst>
              <a:ext uri="{FF2B5EF4-FFF2-40B4-BE49-F238E27FC236}">
                <a16:creationId xmlns:a16="http://schemas.microsoft.com/office/drawing/2014/main" id="{4474FB20-57B7-4B48-A895-591D4C9D40AB}"/>
              </a:ext>
            </a:extLst>
          </p:cNvPr>
          <p:cNvSpPr txBox="1"/>
          <p:nvPr/>
        </p:nvSpPr>
        <p:spPr>
          <a:xfrm>
            <a:off x="6334730" y="3980696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72">
            <a:extLst>
              <a:ext uri="{FF2B5EF4-FFF2-40B4-BE49-F238E27FC236}">
                <a16:creationId xmlns:a16="http://schemas.microsoft.com/office/drawing/2014/main" id="{98001E44-A266-4F1C-87CA-1D4E6227AFBC}"/>
              </a:ext>
            </a:extLst>
          </p:cNvPr>
          <p:cNvSpPr txBox="1"/>
          <p:nvPr/>
        </p:nvSpPr>
        <p:spPr>
          <a:xfrm>
            <a:off x="6339546" y="2466143"/>
            <a:ext cx="586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6" name="组合 95">
            <a:extLst>
              <a:ext uri="{FF2B5EF4-FFF2-40B4-BE49-F238E27FC236}">
                <a16:creationId xmlns:a16="http://schemas.microsoft.com/office/drawing/2014/main" id="{92BEA351-8C21-4AED-B949-A991998BF938}"/>
              </a:ext>
            </a:extLst>
          </p:cNvPr>
          <p:cNvGrpSpPr/>
          <p:nvPr/>
        </p:nvGrpSpPr>
        <p:grpSpPr>
          <a:xfrm>
            <a:off x="2611730" y="1503098"/>
            <a:ext cx="3727815" cy="1355846"/>
            <a:chOff x="775788" y="1194144"/>
            <a:chExt cx="3727815" cy="1355846"/>
          </a:xfrm>
        </p:grpSpPr>
        <p:sp>
          <p:nvSpPr>
            <p:cNvPr id="47" name="文本框 2">
              <a:extLst>
                <a:ext uri="{FF2B5EF4-FFF2-40B4-BE49-F238E27FC236}">
                  <a16:creationId xmlns:a16="http://schemas.microsoft.com/office/drawing/2014/main" id="{D8E68822-6156-4FEA-883F-05AD338E846D}"/>
                </a:ext>
              </a:extLst>
            </p:cNvPr>
            <p:cNvSpPr txBox="1"/>
            <p:nvPr/>
          </p:nvSpPr>
          <p:spPr>
            <a:xfrm>
              <a:off x="1147304" y="1194144"/>
              <a:ext cx="33562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uk-UA" altLang="zh-CN" b="1" dirty="0">
                  <a:solidFill>
                    <a:srgbClr val="C00000"/>
                  </a:solidFill>
                </a:rPr>
                <a:t>Поточна оцінка </a:t>
              </a:r>
              <a:endParaRPr lang="en-US" altLang="zh-CN" b="1" dirty="0">
                <a:solidFill>
                  <a:srgbClr val="C00000"/>
                </a:solidFill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文本框 3">
              <a:extLst>
                <a:ext uri="{FF2B5EF4-FFF2-40B4-BE49-F238E27FC236}">
                  <a16:creationId xmlns:a16="http://schemas.microsoft.com/office/drawing/2014/main" id="{89CBA827-D73B-4A00-A120-15B09ADB6ECC}"/>
                </a:ext>
              </a:extLst>
            </p:cNvPr>
            <p:cNvSpPr txBox="1"/>
            <p:nvPr/>
          </p:nvSpPr>
          <p:spPr>
            <a:xfrm>
              <a:off x="1159010" y="1702707"/>
              <a:ext cx="2452418" cy="847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За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критеріями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розробленими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вчителем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( у тому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числі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за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поточне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формувальне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,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якщо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діє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</a:t>
              </a:r>
              <a:r>
                <a:rPr lang="ru-RU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бальна</a:t>
              </a:r>
              <a:r>
                <a: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 система)</a:t>
              </a:r>
            </a:p>
          </p:txBody>
        </p:sp>
        <p:cxnSp>
          <p:nvCxnSpPr>
            <p:cNvPr id="49" name="直接连接符 5">
              <a:extLst>
                <a:ext uri="{FF2B5EF4-FFF2-40B4-BE49-F238E27FC236}">
                  <a16:creationId xmlns:a16="http://schemas.microsoft.com/office/drawing/2014/main" id="{83B99783-94A4-4140-A763-D1EADE65F26C}"/>
                </a:ext>
              </a:extLst>
            </p:cNvPr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54">
              <a:extLst>
                <a:ext uri="{FF2B5EF4-FFF2-40B4-BE49-F238E27FC236}">
                  <a16:creationId xmlns:a16="http://schemas.microsoft.com/office/drawing/2014/main" id="{D6883627-FBBB-4CAF-BA2E-A08E86501BC0}"/>
                </a:ext>
              </a:extLst>
            </p:cNvPr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Freeform 255">
              <a:extLst>
                <a:ext uri="{FF2B5EF4-FFF2-40B4-BE49-F238E27FC236}">
                  <a16:creationId xmlns:a16="http://schemas.microsoft.com/office/drawing/2014/main" id="{FFD2FFD7-3522-47E8-87D3-B17B630E4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C6A1CC1-131F-4BA2-8579-A7D5350488AA}"/>
              </a:ext>
            </a:extLst>
          </p:cNvPr>
          <p:cNvGrpSpPr/>
          <p:nvPr/>
        </p:nvGrpSpPr>
        <p:grpSpPr>
          <a:xfrm>
            <a:off x="2035753" y="4082162"/>
            <a:ext cx="3704760" cy="1548207"/>
            <a:chOff x="396346" y="3941235"/>
            <a:chExt cx="3704760" cy="1548207"/>
          </a:xfrm>
        </p:grpSpPr>
        <p:sp>
          <p:nvSpPr>
            <p:cNvPr id="53" name="Freeform 143">
              <a:extLst>
                <a:ext uri="{FF2B5EF4-FFF2-40B4-BE49-F238E27FC236}">
                  <a16:creationId xmlns:a16="http://schemas.microsoft.com/office/drawing/2014/main" id="{45F89437-B6F5-4592-BF1A-E11D505797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346" y="4034538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4" name="组合 95">
              <a:extLst>
                <a:ext uri="{FF2B5EF4-FFF2-40B4-BE49-F238E27FC236}">
                  <a16:creationId xmlns:a16="http://schemas.microsoft.com/office/drawing/2014/main" id="{37447EB2-7260-495F-B36B-4A84093B9734}"/>
                </a:ext>
              </a:extLst>
            </p:cNvPr>
            <p:cNvGrpSpPr/>
            <p:nvPr/>
          </p:nvGrpSpPr>
          <p:grpSpPr>
            <a:xfrm>
              <a:off x="744807" y="3941235"/>
              <a:ext cx="3356299" cy="1548207"/>
              <a:chOff x="1147304" y="1194144"/>
              <a:chExt cx="3356299" cy="1548207"/>
            </a:xfrm>
          </p:grpSpPr>
          <p:sp>
            <p:nvSpPr>
              <p:cNvPr id="55" name="文本框 2">
                <a:extLst>
                  <a:ext uri="{FF2B5EF4-FFF2-40B4-BE49-F238E27FC236}">
                    <a16:creationId xmlns:a16="http://schemas.microsoft.com/office/drawing/2014/main" id="{D4AC2C58-2723-4300-8338-39296266C01A}"/>
                  </a:ext>
                </a:extLst>
              </p:cNvPr>
              <p:cNvSpPr txBox="1"/>
              <p:nvPr/>
            </p:nvSpPr>
            <p:spPr>
              <a:xfrm>
                <a:off x="1147304" y="1194144"/>
                <a:ext cx="335629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uk-UA" altLang="zh-CN" b="1" dirty="0">
                    <a:solidFill>
                      <a:srgbClr val="C00000"/>
                    </a:solidFill>
                  </a:rPr>
                  <a:t>Тематична оцінка</a:t>
                </a:r>
                <a:endParaRPr lang="en-US" altLang="zh-CN" b="1" dirty="0">
                  <a:solidFill>
                    <a:srgbClr val="C00000"/>
                  </a:solidFill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文本框 3">
                <a:extLst>
                  <a:ext uri="{FF2B5EF4-FFF2-40B4-BE49-F238E27FC236}">
                    <a16:creationId xmlns:a16="http://schemas.microsoft.com/office/drawing/2014/main" id="{04637BC4-1A4C-4CED-9E76-808AFFA788AA}"/>
                  </a:ext>
                </a:extLst>
              </p:cNvPr>
              <p:cNvSpPr txBox="1"/>
              <p:nvPr/>
            </p:nvSpPr>
            <p:spPr>
              <a:xfrm>
                <a:off x="1159010" y="1702707"/>
                <a:ext cx="2452418" cy="1039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500"/>
                  </a:lnSpc>
                </a:pP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На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основі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поточного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оцінювання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з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урахуванням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проведених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діагностичних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(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контрольних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)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робіт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або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без них.. </a:t>
                </a:r>
              </a:p>
            </p:txBody>
          </p:sp>
          <p:cxnSp>
            <p:nvCxnSpPr>
              <p:cNvPr id="57" name="直接连接符 5">
                <a:extLst>
                  <a:ext uri="{FF2B5EF4-FFF2-40B4-BE49-F238E27FC236}">
                    <a16:creationId xmlns:a16="http://schemas.microsoft.com/office/drawing/2014/main" id="{B46A3F0D-2F70-491B-BEF3-2145A39F27E5}"/>
                  </a:ext>
                </a:extLst>
              </p:cNvPr>
              <p:cNvCxnSpPr/>
              <p:nvPr/>
            </p:nvCxnSpPr>
            <p:spPr>
              <a:xfrm>
                <a:off x="1213979" y="1595515"/>
                <a:ext cx="23587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4">
                <a:extLst>
                  <a:ext uri="{FF2B5EF4-FFF2-40B4-BE49-F238E27FC236}">
                    <a16:creationId xmlns:a16="http://schemas.microsoft.com/office/drawing/2014/main" id="{97026234-5894-4AA5-9688-A552636D9EE2}"/>
                  </a:ext>
                </a:extLst>
              </p:cNvPr>
              <p:cNvCxnSpPr/>
              <p:nvPr/>
            </p:nvCxnSpPr>
            <p:spPr>
              <a:xfrm>
                <a:off x="1213979" y="1644435"/>
                <a:ext cx="81752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7E93A61-6D2B-4075-ABF1-21C063C1CB41}"/>
              </a:ext>
            </a:extLst>
          </p:cNvPr>
          <p:cNvGrpSpPr/>
          <p:nvPr/>
        </p:nvGrpSpPr>
        <p:grpSpPr>
          <a:xfrm>
            <a:off x="8660766" y="1301768"/>
            <a:ext cx="3356299" cy="1548207"/>
            <a:chOff x="8291800" y="1588248"/>
            <a:chExt cx="3680436" cy="1548207"/>
          </a:xfrm>
        </p:grpSpPr>
        <p:sp>
          <p:nvSpPr>
            <p:cNvPr id="60" name="Freeform 163">
              <a:extLst>
                <a:ext uri="{FF2B5EF4-FFF2-40B4-BE49-F238E27FC236}">
                  <a16:creationId xmlns:a16="http://schemas.microsoft.com/office/drawing/2014/main" id="{65C89A2D-6338-427C-B597-7B3CA7C369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800" y="1653289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1" name="组合 95">
              <a:extLst>
                <a:ext uri="{FF2B5EF4-FFF2-40B4-BE49-F238E27FC236}">
                  <a16:creationId xmlns:a16="http://schemas.microsoft.com/office/drawing/2014/main" id="{DC5A12CC-4BEC-419C-A72B-BFDC682D70D8}"/>
                </a:ext>
              </a:extLst>
            </p:cNvPr>
            <p:cNvGrpSpPr/>
            <p:nvPr/>
          </p:nvGrpSpPr>
          <p:grpSpPr>
            <a:xfrm>
              <a:off x="8615937" y="1588248"/>
              <a:ext cx="3356299" cy="1548207"/>
              <a:chOff x="1147304" y="1194144"/>
              <a:chExt cx="3356299" cy="1548207"/>
            </a:xfrm>
          </p:grpSpPr>
          <p:sp>
            <p:nvSpPr>
              <p:cNvPr id="62" name="文本框 2">
                <a:extLst>
                  <a:ext uri="{FF2B5EF4-FFF2-40B4-BE49-F238E27FC236}">
                    <a16:creationId xmlns:a16="http://schemas.microsoft.com/office/drawing/2014/main" id="{F066D6D8-C47A-4444-A29E-820B0672DF4B}"/>
                  </a:ext>
                </a:extLst>
              </p:cNvPr>
              <p:cNvSpPr txBox="1"/>
              <p:nvPr/>
            </p:nvSpPr>
            <p:spPr>
              <a:xfrm>
                <a:off x="1147304" y="1194144"/>
                <a:ext cx="335629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uk-UA" altLang="zh-CN" b="1" dirty="0">
                    <a:solidFill>
                      <a:srgbClr val="C00000"/>
                    </a:solidFill>
                  </a:rPr>
                  <a:t>Семестрова оцінка</a:t>
                </a:r>
                <a:endParaRPr lang="en-US" altLang="zh-CN" b="1" dirty="0">
                  <a:solidFill>
                    <a:srgbClr val="C00000"/>
                  </a:solidFill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文本框 3">
                <a:extLst>
                  <a:ext uri="{FF2B5EF4-FFF2-40B4-BE49-F238E27FC236}">
                    <a16:creationId xmlns:a16="http://schemas.microsoft.com/office/drawing/2014/main" id="{92B214F3-EAB5-46AA-A6B1-7485AFA23743}"/>
                  </a:ext>
                </a:extLst>
              </p:cNvPr>
              <p:cNvSpPr txBox="1"/>
              <p:nvPr/>
            </p:nvSpPr>
            <p:spPr>
              <a:xfrm>
                <a:off x="1159010" y="1702707"/>
                <a:ext cx="2860654" cy="1039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500"/>
                  </a:lnSpc>
                </a:pP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За результатами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тематичного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оцінювання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та контролю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груп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загальних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результатів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вдображених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у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Свідоцтві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досягнень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</a:p>
            </p:txBody>
          </p:sp>
          <p:cxnSp>
            <p:nvCxnSpPr>
              <p:cNvPr id="64" name="直接连接符 5">
                <a:extLst>
                  <a:ext uri="{FF2B5EF4-FFF2-40B4-BE49-F238E27FC236}">
                    <a16:creationId xmlns:a16="http://schemas.microsoft.com/office/drawing/2014/main" id="{AED0E514-6EA4-4DE4-BFF0-AD02081BDEC5}"/>
                  </a:ext>
                </a:extLst>
              </p:cNvPr>
              <p:cNvCxnSpPr/>
              <p:nvPr/>
            </p:nvCxnSpPr>
            <p:spPr>
              <a:xfrm>
                <a:off x="1213979" y="1595515"/>
                <a:ext cx="23587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54">
                <a:extLst>
                  <a:ext uri="{FF2B5EF4-FFF2-40B4-BE49-F238E27FC236}">
                    <a16:creationId xmlns:a16="http://schemas.microsoft.com/office/drawing/2014/main" id="{036B07C3-801A-4C4F-B1CA-F224C0EDEB0F}"/>
                  </a:ext>
                </a:extLst>
              </p:cNvPr>
              <p:cNvCxnSpPr/>
              <p:nvPr/>
            </p:nvCxnSpPr>
            <p:spPr>
              <a:xfrm>
                <a:off x="1213979" y="1644435"/>
                <a:ext cx="81752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D023D7F-6A97-456D-A06C-F5C970D76382}"/>
              </a:ext>
            </a:extLst>
          </p:cNvPr>
          <p:cNvGrpSpPr/>
          <p:nvPr/>
        </p:nvGrpSpPr>
        <p:grpSpPr>
          <a:xfrm>
            <a:off x="8896883" y="4639488"/>
            <a:ext cx="3252595" cy="1355846"/>
            <a:chOff x="8626931" y="3945670"/>
            <a:chExt cx="3673363" cy="1355846"/>
          </a:xfrm>
        </p:grpSpPr>
        <p:sp>
          <p:nvSpPr>
            <p:cNvPr id="67" name="Freeform 315">
              <a:extLst>
                <a:ext uri="{FF2B5EF4-FFF2-40B4-BE49-F238E27FC236}">
                  <a16:creationId xmlns:a16="http://schemas.microsoft.com/office/drawing/2014/main" id="{7BEBFE90-FE16-4C50-BCAB-78778B3D47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6931" y="40238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8" name="组合 95">
              <a:extLst>
                <a:ext uri="{FF2B5EF4-FFF2-40B4-BE49-F238E27FC236}">
                  <a16:creationId xmlns:a16="http://schemas.microsoft.com/office/drawing/2014/main" id="{52DD9E4B-0464-4745-8DE8-7732289C157F}"/>
                </a:ext>
              </a:extLst>
            </p:cNvPr>
            <p:cNvGrpSpPr/>
            <p:nvPr/>
          </p:nvGrpSpPr>
          <p:grpSpPr>
            <a:xfrm>
              <a:off x="8943995" y="3945670"/>
              <a:ext cx="3356299" cy="1355846"/>
              <a:chOff x="1147304" y="1194144"/>
              <a:chExt cx="3356299" cy="1355846"/>
            </a:xfrm>
          </p:grpSpPr>
          <p:sp>
            <p:nvSpPr>
              <p:cNvPr id="69" name="文本框 2">
                <a:extLst>
                  <a:ext uri="{FF2B5EF4-FFF2-40B4-BE49-F238E27FC236}">
                    <a16:creationId xmlns:a16="http://schemas.microsoft.com/office/drawing/2014/main" id="{4D5E4DAF-0E5A-41E3-AEF8-939E891C6FEB}"/>
                  </a:ext>
                </a:extLst>
              </p:cNvPr>
              <p:cNvSpPr txBox="1"/>
              <p:nvPr/>
            </p:nvSpPr>
            <p:spPr>
              <a:xfrm>
                <a:off x="1147304" y="1194144"/>
                <a:ext cx="335629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uk-UA" altLang="zh-CN" b="1" dirty="0">
                    <a:solidFill>
                      <a:srgbClr val="C00000"/>
                    </a:solidFill>
                  </a:rPr>
                  <a:t>Річна оцінка</a:t>
                </a:r>
                <a:endParaRPr lang="en-US" altLang="zh-CN" b="1" dirty="0">
                  <a:solidFill>
                    <a:srgbClr val="C00000"/>
                  </a:solidFill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文本框 3">
                <a:extLst>
                  <a:ext uri="{FF2B5EF4-FFF2-40B4-BE49-F238E27FC236}">
                    <a16:creationId xmlns:a16="http://schemas.microsoft.com/office/drawing/2014/main" id="{34E7FDC6-7A44-412F-9F40-26E09DC8DE1C}"/>
                  </a:ext>
                </a:extLst>
              </p:cNvPr>
              <p:cNvSpPr txBox="1"/>
              <p:nvPr/>
            </p:nvSpPr>
            <p:spPr>
              <a:xfrm>
                <a:off x="1159010" y="1702707"/>
                <a:ext cx="3179042" cy="847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500"/>
                  </a:lnSpc>
                </a:pP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На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основі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загальних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оцінок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результатів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навчання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за І та ІІ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семестри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.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Окремі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види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контрольних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робіт</a:t>
                </a:r>
                <a:r>
                  <a:rPr lang="ru-RU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, як правило, не </a:t>
                </a:r>
                <a:r>
                  <a:rPr lang="ru-RU" altLang="zh-CN" sz="11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</a:rPr>
                  <a:t>проводяться</a:t>
                </a:r>
                <a:endParaRPr lang="ru-RU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endParaRPr>
              </a:p>
            </p:txBody>
          </p:sp>
          <p:cxnSp>
            <p:nvCxnSpPr>
              <p:cNvPr id="71" name="直接连接符 5">
                <a:extLst>
                  <a:ext uri="{FF2B5EF4-FFF2-40B4-BE49-F238E27FC236}">
                    <a16:creationId xmlns:a16="http://schemas.microsoft.com/office/drawing/2014/main" id="{1FE38045-1E70-4A73-854B-309E5ADA9E45}"/>
                  </a:ext>
                </a:extLst>
              </p:cNvPr>
              <p:cNvCxnSpPr/>
              <p:nvPr/>
            </p:nvCxnSpPr>
            <p:spPr>
              <a:xfrm>
                <a:off x="1213979" y="1595515"/>
                <a:ext cx="23587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54">
                <a:extLst>
                  <a:ext uri="{FF2B5EF4-FFF2-40B4-BE49-F238E27FC236}">
                    <a16:creationId xmlns:a16="http://schemas.microsoft.com/office/drawing/2014/main" id="{CA72DB79-37E6-486F-84B9-0B043C31C55B}"/>
                  </a:ext>
                </a:extLst>
              </p:cNvPr>
              <p:cNvCxnSpPr/>
              <p:nvPr/>
            </p:nvCxnSpPr>
            <p:spPr>
              <a:xfrm>
                <a:off x="1213979" y="1644435"/>
                <a:ext cx="81752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object 2">
            <a:extLst>
              <a:ext uri="{FF2B5EF4-FFF2-40B4-BE49-F238E27FC236}">
                <a16:creationId xmlns:a16="http://schemas.microsoft.com/office/drawing/2014/main" id="{20B2272E-B859-4F8F-A60F-656F0C3E84D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89154" y="213326"/>
            <a:ext cx="1009649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4000" b="1" spc="-70" dirty="0">
                <a:solidFill>
                  <a:srgbClr val="009900"/>
                </a:solidFill>
                <a:latin typeface="+mn-lt"/>
              </a:rPr>
              <a:t>Особливості системи оцінювання: як оцінюємо</a:t>
            </a:r>
            <a:endParaRPr sz="4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11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951" y="78125"/>
            <a:ext cx="11830050" cy="27392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00B050"/>
                </a:solidFill>
              </a:rPr>
              <a:t>Основні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види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оцінювання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результатів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навчання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учнів</a:t>
            </a:r>
            <a:r>
              <a:rPr lang="ru-RU" sz="3200" b="1" dirty="0">
                <a:solidFill>
                  <a:srgbClr val="00B050"/>
                </a:solidFill>
              </a:rPr>
              <a:t> 5-6 </a:t>
            </a:r>
            <a:r>
              <a:rPr lang="ru-RU" sz="3200" b="1" dirty="0" err="1">
                <a:solidFill>
                  <a:srgbClr val="00B050"/>
                </a:solidFill>
              </a:rPr>
              <a:t>класів</a:t>
            </a:r>
            <a:endParaRPr lang="ru-RU" sz="3200" b="1" dirty="0">
              <a:solidFill>
                <a:srgbClr val="00B050"/>
              </a:solidFill>
            </a:endParaRPr>
          </a:p>
          <a:p>
            <a:r>
              <a:rPr lang="ru-RU" sz="1400" dirty="0" err="1"/>
              <a:t>Оцінювання</a:t>
            </a:r>
            <a:r>
              <a:rPr lang="ru-RU" sz="1400" dirty="0"/>
              <a:t> </a:t>
            </a:r>
            <a:r>
              <a:rPr lang="ru-RU" sz="1400" dirty="0" err="1"/>
              <a:t>має</a:t>
            </a:r>
            <a:r>
              <a:rPr lang="ru-RU" sz="1400" dirty="0"/>
              <a:t> бути </a:t>
            </a:r>
            <a:r>
              <a:rPr lang="ru-RU" sz="1400" dirty="0" err="1"/>
              <a:t>зорієнтованим</a:t>
            </a:r>
            <a:r>
              <a:rPr lang="ru-RU" sz="1400" dirty="0"/>
              <a:t> на </a:t>
            </a:r>
            <a:r>
              <a:rPr lang="ru-RU" sz="1400" dirty="0" err="1"/>
              <a:t>очікувані</a:t>
            </a:r>
            <a:r>
              <a:rPr lang="ru-RU" sz="1400" dirty="0"/>
              <a:t> </a:t>
            </a:r>
            <a:r>
              <a:rPr lang="ru-RU" sz="1400" dirty="0" err="1"/>
              <a:t>групи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</a:t>
            </a:r>
            <a:r>
              <a:rPr lang="ru-RU" sz="1400" dirty="0" err="1"/>
              <a:t>відповідної</a:t>
            </a:r>
            <a:r>
              <a:rPr lang="ru-RU" sz="1400" dirty="0"/>
              <a:t> </a:t>
            </a:r>
            <a:r>
              <a:rPr lang="ru-RU" sz="1400" dirty="0" err="1"/>
              <a:t>освітньої</a:t>
            </a:r>
            <a:r>
              <a:rPr lang="ru-RU" sz="1400" dirty="0"/>
              <a:t> </a:t>
            </a:r>
            <a:r>
              <a:rPr lang="ru-RU" sz="1400" dirty="0" err="1"/>
              <a:t>галузі</a:t>
            </a:r>
            <a:r>
              <a:rPr lang="ru-RU" sz="1400" dirty="0"/>
              <a:t> </a:t>
            </a:r>
            <a:r>
              <a:rPr lang="ru-RU" sz="1400" dirty="0" err="1"/>
              <a:t>Держстандарту</a:t>
            </a:r>
            <a:r>
              <a:rPr lang="ru-RU" sz="1400" dirty="0"/>
              <a:t>. </a:t>
            </a:r>
            <a:r>
              <a:rPr lang="ru-RU" sz="1400" dirty="0" err="1"/>
              <a:t>Критерії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 </a:t>
            </a:r>
            <a:r>
              <a:rPr lang="ru-RU" sz="1400" dirty="0" err="1"/>
              <a:t>мають</a:t>
            </a:r>
            <a:r>
              <a:rPr lang="ru-RU" sz="1400" dirty="0"/>
              <a:t> </a:t>
            </a:r>
            <a:r>
              <a:rPr lang="ru-RU" sz="1400" dirty="0" err="1"/>
              <a:t>відповідати</a:t>
            </a:r>
            <a:r>
              <a:rPr lang="ru-RU" sz="1400" dirty="0"/>
              <a:t> </a:t>
            </a:r>
            <a:r>
              <a:rPr lang="ru-RU" sz="1400" dirty="0" err="1"/>
              <a:t>навчальній</a:t>
            </a:r>
            <a:r>
              <a:rPr lang="ru-RU" sz="1400" dirty="0"/>
              <a:t> </a:t>
            </a:r>
            <a:r>
              <a:rPr lang="ru-RU" sz="1400" dirty="0" err="1"/>
              <a:t>програмі</a:t>
            </a:r>
            <a:r>
              <a:rPr lang="ru-RU" sz="1400" dirty="0"/>
              <a:t> з </a:t>
            </a:r>
            <a:r>
              <a:rPr lang="ru-RU" sz="1400" dirty="0" err="1"/>
              <a:t>певного</a:t>
            </a:r>
            <a:r>
              <a:rPr lang="ru-RU" sz="1400" dirty="0"/>
              <a:t> предмета </a:t>
            </a:r>
            <a:r>
              <a:rPr lang="ru-RU" sz="1400" dirty="0" err="1"/>
              <a:t>або</a:t>
            </a:r>
            <a:r>
              <a:rPr lang="ru-RU" sz="1400" dirty="0"/>
              <a:t> курсу та бути </a:t>
            </a:r>
            <a:r>
              <a:rPr lang="ru-RU" sz="1400" dirty="0" err="1"/>
              <a:t>конкретизовані</a:t>
            </a:r>
            <a:r>
              <a:rPr lang="ru-RU" sz="1400" dirty="0"/>
              <a:t> в </a:t>
            </a:r>
            <a:r>
              <a:rPr lang="ru-RU" sz="1400" dirty="0" err="1"/>
              <a:t>освітній</a:t>
            </a:r>
            <a:r>
              <a:rPr lang="ru-RU" sz="1400" dirty="0"/>
              <a:t> </a:t>
            </a:r>
            <a:r>
              <a:rPr lang="ru-RU" sz="1400" dirty="0" err="1"/>
              <a:t>програмі</a:t>
            </a:r>
            <a:r>
              <a:rPr lang="ru-RU" sz="1400" dirty="0"/>
              <a:t> закладу </a:t>
            </a:r>
            <a:r>
              <a:rPr lang="ru-RU" sz="1400" dirty="0" err="1"/>
              <a:t>освіти</a:t>
            </a:r>
            <a:r>
              <a:rPr lang="ru-RU" sz="1400" dirty="0"/>
              <a:t>. </a:t>
            </a:r>
          </a:p>
          <a:p>
            <a:r>
              <a:rPr lang="ru-RU" sz="1400" dirty="0" err="1"/>
              <a:t>Складниками</a:t>
            </a:r>
            <a:r>
              <a:rPr lang="ru-RU" sz="1400" dirty="0"/>
              <a:t> </a:t>
            </a:r>
            <a:r>
              <a:rPr lang="ru-RU" sz="1400" dirty="0" err="1"/>
              <a:t>системи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 </a:t>
            </a:r>
            <a:r>
              <a:rPr lang="ru-RU" sz="1400" dirty="0" err="1"/>
              <a:t>навчальних</a:t>
            </a:r>
            <a:r>
              <a:rPr lang="ru-RU" sz="1400" dirty="0"/>
              <a:t> </a:t>
            </a:r>
            <a:r>
              <a:rPr lang="ru-RU" sz="1400" dirty="0" err="1"/>
              <a:t>досягнень</a:t>
            </a:r>
            <a:r>
              <a:rPr lang="ru-RU" sz="1400" dirty="0"/>
              <a:t> </a:t>
            </a:r>
            <a:r>
              <a:rPr lang="ru-RU" sz="1400" dirty="0" err="1"/>
              <a:t>школярів</a:t>
            </a:r>
            <a:r>
              <a:rPr lang="ru-RU" sz="1400" dirty="0"/>
              <a:t> 5-6 </a:t>
            </a:r>
            <a:r>
              <a:rPr lang="ru-RU" sz="1400" dirty="0" err="1"/>
              <a:t>класів</a:t>
            </a:r>
            <a:r>
              <a:rPr lang="ru-RU" sz="1400" dirty="0"/>
              <a:t> НУШ є:</a:t>
            </a:r>
          </a:p>
          <a:p>
            <a:r>
              <a:rPr lang="ru-RU" sz="1400" b="1" dirty="0" err="1"/>
              <a:t>Формувальне</a:t>
            </a:r>
            <a:r>
              <a:rPr lang="ru-RU" sz="1400" b="1" dirty="0"/>
              <a:t> (</a:t>
            </a:r>
            <a:r>
              <a:rPr lang="ru-RU" sz="1400" b="1" dirty="0" err="1"/>
              <a:t>поточне</a:t>
            </a:r>
            <a:r>
              <a:rPr lang="ru-RU" sz="1400" b="1" dirty="0"/>
              <a:t> </a:t>
            </a:r>
            <a:r>
              <a:rPr lang="ru-RU" sz="1400" b="1" dirty="0" err="1"/>
              <a:t>формувальне</a:t>
            </a:r>
            <a:r>
              <a:rPr lang="ru-RU" sz="1400" b="1" dirty="0"/>
              <a:t>) </a:t>
            </a:r>
            <a:r>
              <a:rPr lang="ru-RU" sz="1400" b="1" dirty="0" err="1"/>
              <a:t>оцінювання</a:t>
            </a:r>
            <a:endParaRPr lang="ru-RU" sz="1400" dirty="0"/>
          </a:p>
          <a:p>
            <a:r>
              <a:rPr lang="ru-RU" sz="1400" dirty="0" err="1"/>
              <a:t>Цей</a:t>
            </a:r>
            <a:r>
              <a:rPr lang="ru-RU" sz="1400" dirty="0"/>
              <a:t> вид </a:t>
            </a:r>
            <a:r>
              <a:rPr lang="ru-RU" sz="1400" dirty="0" err="1"/>
              <a:t>оцінювання</a:t>
            </a:r>
            <a:r>
              <a:rPr lang="ru-RU" sz="1400" dirty="0"/>
              <a:t>, </a:t>
            </a:r>
            <a:r>
              <a:rPr lang="ru-RU" sz="1400" dirty="0" err="1"/>
              <a:t>окрім</a:t>
            </a:r>
            <a:r>
              <a:rPr lang="ru-RU" sz="1400" dirty="0"/>
              <a:t> </a:t>
            </a:r>
            <a:r>
              <a:rPr lang="ru-RU" sz="1400" dirty="0" err="1"/>
              <a:t>рівневого</a:t>
            </a:r>
            <a:r>
              <a:rPr lang="ru-RU" sz="1400" dirty="0"/>
              <a:t> </a:t>
            </a:r>
            <a:r>
              <a:rPr lang="ru-RU" sz="1400" dirty="0" err="1"/>
              <a:t>або</a:t>
            </a:r>
            <a:r>
              <a:rPr lang="ru-RU" sz="1400" dirty="0"/>
              <a:t> бального, </a:t>
            </a:r>
            <a:r>
              <a:rPr lang="ru-RU" sz="1400" dirty="0" err="1"/>
              <a:t>може</a:t>
            </a:r>
            <a:r>
              <a:rPr lang="ru-RU" sz="1400" dirty="0"/>
              <a:t> </a:t>
            </a:r>
            <a:r>
              <a:rPr lang="ru-RU" sz="1400" dirty="0" err="1"/>
              <a:t>здійснюватися</a:t>
            </a:r>
            <a:r>
              <a:rPr lang="ru-RU" sz="1400" dirty="0"/>
              <a:t> у </a:t>
            </a:r>
            <a:r>
              <a:rPr lang="ru-RU" sz="1400" dirty="0" err="1"/>
              <a:t>формі</a:t>
            </a:r>
            <a:r>
              <a:rPr lang="ru-RU" sz="1400" dirty="0"/>
              <a:t> </a:t>
            </a:r>
            <a:r>
              <a:rPr lang="ru-RU" sz="1400" dirty="0" err="1"/>
              <a:t>самооцінювання</a:t>
            </a:r>
            <a:r>
              <a:rPr lang="ru-RU" sz="1400" dirty="0"/>
              <a:t>, </a:t>
            </a:r>
            <a:r>
              <a:rPr lang="ru-RU" sz="1400" dirty="0" err="1"/>
              <a:t>взаємооцінювання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, </a:t>
            </a:r>
            <a:r>
              <a:rPr lang="ru-RU" sz="1400" dirty="0" err="1"/>
              <a:t>оцінювання</a:t>
            </a:r>
            <a:r>
              <a:rPr lang="ru-RU" sz="1400" dirty="0"/>
              <a:t> з </a:t>
            </a:r>
            <a:r>
              <a:rPr lang="ru-RU" sz="1400" dirty="0" err="1"/>
              <a:t>використанням</a:t>
            </a:r>
            <a:r>
              <a:rPr lang="ru-RU" sz="1400" dirty="0"/>
              <a:t> </a:t>
            </a:r>
            <a:r>
              <a:rPr lang="ru-RU" sz="1400" dirty="0" err="1"/>
              <a:t>окремих</a:t>
            </a:r>
            <a:r>
              <a:rPr lang="ru-RU" sz="1400" dirty="0"/>
              <a:t> </a:t>
            </a:r>
            <a:r>
              <a:rPr lang="ru-RU" sz="1400" dirty="0" err="1"/>
              <a:t>інструментів</a:t>
            </a:r>
            <a:r>
              <a:rPr lang="ru-RU" sz="1400" dirty="0"/>
              <a:t> (</a:t>
            </a:r>
            <a:r>
              <a:rPr lang="ru-RU" sz="1400" dirty="0" err="1"/>
              <a:t>карток</a:t>
            </a:r>
            <a:r>
              <a:rPr lang="ru-RU" sz="1400" dirty="0"/>
              <a:t>, шкал, </a:t>
            </a:r>
            <a:r>
              <a:rPr lang="ru-RU" sz="1400" dirty="0" err="1"/>
              <a:t>щоденника</a:t>
            </a:r>
            <a:r>
              <a:rPr lang="ru-RU" sz="1400" dirty="0"/>
              <a:t> </a:t>
            </a:r>
            <a:r>
              <a:rPr lang="ru-RU" sz="1400" dirty="0" err="1"/>
              <a:t>спостереження</a:t>
            </a:r>
            <a:r>
              <a:rPr lang="ru-RU" sz="1400" dirty="0"/>
              <a:t> </a:t>
            </a:r>
            <a:r>
              <a:rPr lang="ru-RU" sz="1400" dirty="0" err="1"/>
              <a:t>вчителя</a:t>
            </a:r>
            <a:r>
              <a:rPr lang="ru-RU" sz="1400" dirty="0"/>
              <a:t>, </a:t>
            </a:r>
            <a:r>
              <a:rPr lang="ru-RU" sz="1400" dirty="0" err="1"/>
              <a:t>портфоліо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навчальної</a:t>
            </a:r>
            <a:r>
              <a:rPr lang="ru-RU" sz="1400" dirty="0"/>
              <a:t> </a:t>
            </a:r>
            <a:r>
              <a:rPr lang="ru-RU" sz="1400" dirty="0" err="1"/>
              <a:t>діяльності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</a:t>
            </a:r>
            <a:r>
              <a:rPr lang="ru-RU" sz="1400" dirty="0" err="1"/>
              <a:t>тощо</a:t>
            </a:r>
            <a:r>
              <a:rPr lang="ru-RU" sz="1400" dirty="0"/>
              <a:t>). </a:t>
            </a:r>
          </a:p>
          <a:p>
            <a:r>
              <a:rPr lang="ru-RU" sz="1400" b="1" dirty="0" err="1"/>
              <a:t>Поточне</a:t>
            </a:r>
            <a:r>
              <a:rPr lang="ru-RU" sz="1400" b="1" dirty="0"/>
              <a:t> </a:t>
            </a:r>
            <a:r>
              <a:rPr lang="ru-RU" sz="1400" b="1" dirty="0" err="1"/>
              <a:t>оцінювання</a:t>
            </a:r>
            <a:endParaRPr lang="ru-RU" sz="1400" dirty="0"/>
          </a:p>
          <a:p>
            <a:r>
              <a:rPr lang="ru-RU" sz="1400" dirty="0"/>
              <a:t>Метою </a:t>
            </a:r>
            <a:r>
              <a:rPr lang="ru-RU" sz="1400" dirty="0" err="1"/>
              <a:t>цього</a:t>
            </a:r>
            <a:r>
              <a:rPr lang="ru-RU" sz="1400" dirty="0"/>
              <a:t> виду контролю є </a:t>
            </a:r>
            <a:r>
              <a:rPr lang="ru-RU" sz="1400" dirty="0" err="1"/>
              <a:t>встановлення</a:t>
            </a:r>
            <a:r>
              <a:rPr lang="ru-RU" sz="1400" dirty="0"/>
              <a:t> </a:t>
            </a:r>
            <a:r>
              <a:rPr lang="ru-RU" sz="1400" dirty="0" err="1"/>
              <a:t>рівня</a:t>
            </a:r>
            <a:r>
              <a:rPr lang="ru-RU" sz="1400" dirty="0"/>
              <a:t> </a:t>
            </a:r>
            <a:r>
              <a:rPr lang="ru-RU" sz="1400" dirty="0" err="1"/>
              <a:t>опанування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</a:t>
            </a:r>
            <a:r>
              <a:rPr lang="ru-RU" sz="1400" dirty="0" err="1"/>
              <a:t>матеріалу</a:t>
            </a:r>
            <a:r>
              <a:rPr lang="ru-RU" sz="1400" dirty="0"/>
              <a:t> та </a:t>
            </a:r>
            <a:r>
              <a:rPr lang="ru-RU" sz="1400" dirty="0" err="1"/>
              <a:t>коригування</a:t>
            </a:r>
            <a:r>
              <a:rPr lang="ru-RU" sz="1400" dirty="0"/>
              <a:t> </a:t>
            </a:r>
            <a:r>
              <a:rPr lang="ru-RU" sz="1400" dirty="0" err="1"/>
              <a:t>застосовуваних</a:t>
            </a:r>
            <a:r>
              <a:rPr lang="ru-RU" sz="1400" dirty="0"/>
              <a:t> </a:t>
            </a:r>
            <a:r>
              <a:rPr lang="ru-RU" sz="1400" dirty="0" err="1"/>
              <a:t>технологій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. </a:t>
            </a:r>
            <a:r>
              <a:rPr lang="ru-RU" sz="1400" dirty="0" err="1"/>
              <a:t>Оцінювання</a:t>
            </a:r>
            <a:r>
              <a:rPr lang="ru-RU" sz="1400" dirty="0"/>
              <a:t> </a:t>
            </a:r>
            <a:r>
              <a:rPr lang="ru-RU" sz="1400" dirty="0" err="1"/>
              <a:t>має</a:t>
            </a:r>
            <a:r>
              <a:rPr lang="ru-RU" sz="1400" dirty="0"/>
              <a:t> бути </a:t>
            </a:r>
            <a:r>
              <a:rPr lang="ru-RU" sz="1400" dirty="0" err="1"/>
              <a:t>спрямоване</a:t>
            </a:r>
            <a:r>
              <a:rPr lang="ru-RU" sz="1400" dirty="0"/>
              <a:t> на </a:t>
            </a:r>
            <a:r>
              <a:rPr lang="ru-RU" sz="1400" dirty="0" err="1"/>
              <a:t>закріплення</a:t>
            </a:r>
            <a:r>
              <a:rPr lang="ru-RU" sz="1400" dirty="0"/>
              <a:t> </a:t>
            </a:r>
            <a:r>
              <a:rPr lang="ru-RU" sz="1400" dirty="0" err="1"/>
              <a:t>вивченого</a:t>
            </a:r>
            <a:r>
              <a:rPr lang="ru-RU" sz="1400" dirty="0"/>
              <a:t> </a:t>
            </a:r>
            <a:r>
              <a:rPr lang="ru-RU" sz="1400" dirty="0" err="1"/>
              <a:t>матеріалу</a:t>
            </a:r>
            <a:r>
              <a:rPr lang="ru-RU" sz="1400" dirty="0"/>
              <a:t> й </a:t>
            </a:r>
            <a:r>
              <a:rPr lang="ru-RU" sz="1400" dirty="0" err="1"/>
              <a:t>повторення</a:t>
            </a:r>
            <a:r>
              <a:rPr lang="ru-RU" sz="1400" dirty="0"/>
              <a:t> </a:t>
            </a:r>
            <a:r>
              <a:rPr lang="ru-RU" sz="1400" dirty="0" err="1"/>
              <a:t>пройденого</a:t>
            </a:r>
            <a:r>
              <a:rPr lang="ru-RU" sz="1400" dirty="0"/>
              <a:t>, </a:t>
            </a:r>
            <a:r>
              <a:rPr lang="ru-RU" sz="1400" dirty="0" err="1"/>
              <a:t>проводитись</a:t>
            </a:r>
            <a:r>
              <a:rPr lang="ru-RU" sz="1400" dirty="0"/>
              <a:t> у </a:t>
            </a:r>
            <a:r>
              <a:rPr lang="ru-RU" sz="1400" dirty="0" err="1"/>
              <a:t>формі</a:t>
            </a:r>
            <a:r>
              <a:rPr lang="ru-RU" sz="1400" dirty="0"/>
              <a:t> </a:t>
            </a:r>
            <a:r>
              <a:rPr lang="ru-RU" sz="1400" dirty="0" err="1"/>
              <a:t>індивідуальної</a:t>
            </a:r>
            <a:r>
              <a:rPr lang="ru-RU" sz="1400" dirty="0"/>
              <a:t> та </a:t>
            </a:r>
            <a:r>
              <a:rPr lang="ru-RU" sz="1400" dirty="0" err="1"/>
              <a:t>фронтальної</a:t>
            </a:r>
            <a:r>
              <a:rPr lang="ru-RU" sz="1400" dirty="0"/>
              <a:t> </a:t>
            </a:r>
            <a:r>
              <a:rPr lang="ru-RU" sz="1400" dirty="0" err="1"/>
              <a:t>роботи</a:t>
            </a:r>
            <a:r>
              <a:rPr lang="ru-RU" sz="1400" dirty="0"/>
              <a:t> </a:t>
            </a:r>
            <a:r>
              <a:rPr lang="ru-RU" sz="1400" dirty="0" err="1"/>
              <a:t>класу</a:t>
            </a:r>
            <a:r>
              <a:rPr lang="ru-RU" sz="1400" dirty="0"/>
              <a:t> й </a:t>
            </a:r>
            <a:r>
              <a:rPr lang="ru-RU" sz="1400" dirty="0" err="1"/>
              <a:t>мати</a:t>
            </a:r>
            <a:r>
              <a:rPr lang="ru-RU" sz="1400" dirty="0"/>
              <a:t> </a:t>
            </a:r>
            <a:r>
              <a:rPr lang="ru-RU" sz="1400" dirty="0" err="1"/>
              <a:t>мотиваційно-стимулюючий</a:t>
            </a:r>
            <a:r>
              <a:rPr lang="ru-RU" sz="1400" dirty="0"/>
              <a:t> характер.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9DFF33-C841-4747-8295-15D4B57D31BE}"/>
              </a:ext>
            </a:extLst>
          </p:cNvPr>
          <p:cNvSpPr/>
          <p:nvPr/>
        </p:nvSpPr>
        <p:spPr>
          <a:xfrm>
            <a:off x="361951" y="2540338"/>
            <a:ext cx="11830049" cy="44012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400" b="1" dirty="0" err="1"/>
              <a:t>Підсумкове</a:t>
            </a:r>
            <a:r>
              <a:rPr lang="ru-RU" sz="1400" b="1" dirty="0"/>
              <a:t> </a:t>
            </a:r>
            <a:r>
              <a:rPr lang="ru-RU" sz="1400" b="1" dirty="0" err="1"/>
              <a:t>оцінювання</a:t>
            </a:r>
            <a:r>
              <a:rPr lang="ru-RU" sz="1400" b="1" dirty="0"/>
              <a:t> </a:t>
            </a:r>
            <a:r>
              <a:rPr lang="ru-RU" sz="1400" dirty="0" err="1"/>
              <a:t>Воно</a:t>
            </a:r>
            <a:r>
              <a:rPr lang="ru-RU" sz="1400" dirty="0"/>
              <a:t> </a:t>
            </a:r>
            <a:r>
              <a:rPr lang="ru-RU" sz="1400" dirty="0" err="1"/>
              <a:t>складається</a:t>
            </a:r>
            <a:r>
              <a:rPr lang="ru-RU" sz="1400" dirty="0"/>
              <a:t> з таких </a:t>
            </a:r>
            <a:r>
              <a:rPr lang="ru-RU" sz="1400" dirty="0" err="1"/>
              <a:t>видів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:</a:t>
            </a:r>
          </a:p>
          <a:p>
            <a:r>
              <a:rPr lang="ru-RU" sz="1400" b="1" dirty="0" err="1"/>
              <a:t>Тематичне</a:t>
            </a:r>
            <a:r>
              <a:rPr lang="ru-RU" sz="1400" b="1" dirty="0"/>
              <a:t> </a:t>
            </a:r>
            <a:r>
              <a:rPr lang="ru-RU" sz="1400" b="1" dirty="0" err="1"/>
              <a:t>оцінювання</a:t>
            </a:r>
            <a:r>
              <a:rPr lang="ru-RU" sz="1400" b="1" dirty="0"/>
              <a:t>. </a:t>
            </a:r>
            <a:r>
              <a:rPr lang="ru-RU" sz="1400" dirty="0" err="1"/>
              <a:t>Залежно</a:t>
            </a:r>
            <a:r>
              <a:rPr lang="ru-RU" sz="1400" dirty="0"/>
              <a:t> </a:t>
            </a:r>
            <a:r>
              <a:rPr lang="ru-RU" sz="1400" dirty="0" err="1"/>
              <a:t>від</a:t>
            </a:r>
            <a:r>
              <a:rPr lang="ru-RU" sz="1400" dirty="0"/>
              <a:t> </a:t>
            </a:r>
            <a:r>
              <a:rPr lang="ru-RU" sz="1400" dirty="0" err="1"/>
              <a:t>специфіки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предмета </a:t>
            </a:r>
            <a:r>
              <a:rPr lang="ru-RU" sz="1400" dirty="0" err="1"/>
              <a:t>воно</a:t>
            </a:r>
            <a:r>
              <a:rPr lang="ru-RU" sz="1400" dirty="0"/>
              <a:t> </a:t>
            </a:r>
            <a:r>
              <a:rPr lang="ru-RU" sz="1400" dirty="0" err="1"/>
              <a:t>здійснюється</a:t>
            </a:r>
            <a:r>
              <a:rPr lang="ru-RU" sz="1400" dirty="0"/>
              <a:t> на </a:t>
            </a:r>
            <a:r>
              <a:rPr lang="ru-RU" sz="1400" dirty="0" err="1"/>
              <a:t>основі</a:t>
            </a:r>
            <a:r>
              <a:rPr lang="ru-RU" sz="1400" dirty="0"/>
              <a:t> поточного </a:t>
            </a:r>
            <a:r>
              <a:rPr lang="ru-RU" sz="1400" dirty="0" err="1"/>
              <a:t>оцінювання</a:t>
            </a:r>
            <a:r>
              <a:rPr lang="ru-RU" sz="1400" dirty="0"/>
              <a:t> з </a:t>
            </a:r>
            <a:r>
              <a:rPr lang="ru-RU" sz="1400" dirty="0" err="1"/>
              <a:t>урахуванням</a:t>
            </a:r>
            <a:r>
              <a:rPr lang="ru-RU" sz="1400" dirty="0"/>
              <a:t> </a:t>
            </a:r>
            <a:r>
              <a:rPr lang="ru-RU" sz="1400" dirty="0" err="1"/>
              <a:t>проведених</a:t>
            </a:r>
            <a:r>
              <a:rPr lang="ru-RU" sz="1400" dirty="0"/>
              <a:t> </a:t>
            </a:r>
            <a:r>
              <a:rPr lang="ru-RU" sz="1400" dirty="0" err="1"/>
              <a:t>діагностичних</a:t>
            </a:r>
            <a:r>
              <a:rPr lang="ru-RU" sz="1400" dirty="0"/>
              <a:t> (</a:t>
            </a:r>
            <a:r>
              <a:rPr lang="ru-RU" sz="1400" dirty="0" err="1"/>
              <a:t>контрольних</a:t>
            </a:r>
            <a:r>
              <a:rPr lang="ru-RU" sz="1400" dirty="0"/>
              <a:t>) </a:t>
            </a:r>
            <a:r>
              <a:rPr lang="ru-RU" sz="1400" dirty="0" err="1"/>
              <a:t>робіт</a:t>
            </a:r>
            <a:r>
              <a:rPr lang="ru-RU" sz="1400" dirty="0"/>
              <a:t> </a:t>
            </a:r>
            <a:r>
              <a:rPr lang="ru-RU" sz="1400" dirty="0" err="1"/>
              <a:t>або</a:t>
            </a:r>
            <a:r>
              <a:rPr lang="ru-RU" sz="1400" dirty="0"/>
              <a:t> без них. </a:t>
            </a:r>
            <a:r>
              <a:rPr lang="ru-RU" sz="1400" dirty="0" err="1"/>
              <a:t>Під</a:t>
            </a:r>
            <a:r>
              <a:rPr lang="ru-RU" sz="1400" dirty="0"/>
              <a:t> час </a:t>
            </a:r>
            <a:r>
              <a:rPr lang="ru-RU" sz="1400" dirty="0" err="1"/>
              <a:t>виставлення</a:t>
            </a:r>
            <a:r>
              <a:rPr lang="ru-RU" sz="1400" dirty="0"/>
              <a:t> </a:t>
            </a:r>
            <a:r>
              <a:rPr lang="ru-RU" sz="1400" dirty="0" err="1"/>
              <a:t>тематичного</a:t>
            </a:r>
            <a:r>
              <a:rPr lang="ru-RU" sz="1400" dirty="0"/>
              <a:t> балу </a:t>
            </a:r>
            <a:r>
              <a:rPr lang="ru-RU" sz="1400" dirty="0" err="1"/>
              <a:t>результати</a:t>
            </a:r>
            <a:r>
              <a:rPr lang="ru-RU" sz="1400" dirty="0"/>
              <a:t> </a:t>
            </a:r>
            <a:r>
              <a:rPr lang="ru-RU" sz="1400" dirty="0" err="1"/>
              <a:t>перевірки</a:t>
            </a:r>
            <a:r>
              <a:rPr lang="ru-RU" sz="1400" dirty="0"/>
              <a:t> </a:t>
            </a:r>
            <a:r>
              <a:rPr lang="ru-RU" sz="1400" dirty="0" err="1"/>
              <a:t>робочих</a:t>
            </a:r>
            <a:r>
              <a:rPr lang="ru-RU" sz="1400" dirty="0"/>
              <a:t> </a:t>
            </a:r>
            <a:r>
              <a:rPr lang="ru-RU" sz="1400" dirty="0" err="1"/>
              <a:t>зошитів</a:t>
            </a:r>
            <a:r>
              <a:rPr lang="ru-RU" sz="1400" dirty="0"/>
              <a:t> не </a:t>
            </a:r>
            <a:r>
              <a:rPr lang="ru-RU" sz="1400" dirty="0" err="1"/>
              <a:t>враховуються</a:t>
            </a:r>
            <a:r>
              <a:rPr lang="ru-RU" sz="1400" dirty="0"/>
              <a:t>. </a:t>
            </a:r>
          </a:p>
          <a:p>
            <a:r>
              <a:rPr lang="ru-RU" sz="1400" b="1" dirty="0" err="1"/>
              <a:t>Семестрове</a:t>
            </a:r>
            <a:r>
              <a:rPr lang="ru-RU" sz="1400" b="1" dirty="0"/>
              <a:t> </a:t>
            </a:r>
            <a:r>
              <a:rPr lang="ru-RU" sz="1400" b="1" dirty="0" err="1"/>
              <a:t>оцінювання</a:t>
            </a:r>
            <a:r>
              <a:rPr lang="ru-RU" sz="1400" b="1" dirty="0"/>
              <a:t>. </a:t>
            </a:r>
            <a:r>
              <a:rPr lang="ru-RU" sz="1400" dirty="0" err="1"/>
              <a:t>Його</a:t>
            </a:r>
            <a:r>
              <a:rPr lang="ru-RU" sz="1400" dirty="0"/>
              <a:t> мета – </a:t>
            </a:r>
            <a:r>
              <a:rPr lang="ru-RU" sz="1400" dirty="0" err="1"/>
              <a:t>перевірка</a:t>
            </a:r>
            <a:r>
              <a:rPr lang="ru-RU" sz="1400" dirty="0"/>
              <a:t> </a:t>
            </a:r>
            <a:r>
              <a:rPr lang="ru-RU" sz="1400" dirty="0" err="1"/>
              <a:t>рівня</a:t>
            </a:r>
            <a:r>
              <a:rPr lang="ru-RU" sz="1400" dirty="0"/>
              <a:t> </a:t>
            </a:r>
            <a:r>
              <a:rPr lang="ru-RU" sz="1400" dirty="0" err="1"/>
              <a:t>засвоєння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</a:t>
            </a:r>
            <a:r>
              <a:rPr lang="ru-RU" sz="1400" dirty="0" err="1"/>
              <a:t>матеріалу</a:t>
            </a:r>
            <a:r>
              <a:rPr lang="ru-RU" sz="1400" dirty="0"/>
              <a:t> та </a:t>
            </a:r>
            <a:r>
              <a:rPr lang="ru-RU" sz="1400" dirty="0" err="1"/>
              <a:t>підтвердження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поточних</a:t>
            </a:r>
            <a:r>
              <a:rPr lang="ru-RU" sz="1400" dirty="0"/>
              <a:t> </a:t>
            </a:r>
            <a:r>
              <a:rPr lang="ru-RU" sz="1400" dirty="0" err="1"/>
              <a:t>оцінок</a:t>
            </a:r>
            <a:r>
              <a:rPr lang="ru-RU" sz="1400" dirty="0"/>
              <a:t>, </a:t>
            </a:r>
            <a:r>
              <a:rPr lang="ru-RU" sz="1400" dirty="0" err="1"/>
              <a:t>отриманих</a:t>
            </a:r>
            <a:r>
              <a:rPr lang="ru-RU" sz="1400" dirty="0"/>
              <a:t> </a:t>
            </a:r>
            <a:r>
              <a:rPr lang="ru-RU" sz="1400" dirty="0" err="1"/>
              <a:t>упродовж</a:t>
            </a:r>
            <a:r>
              <a:rPr lang="ru-RU" sz="1400" dirty="0"/>
              <a:t> </a:t>
            </a:r>
            <a:r>
              <a:rPr lang="ru-RU" sz="1400" dirty="0" err="1"/>
              <a:t>відповідного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</a:t>
            </a:r>
            <a:r>
              <a:rPr lang="ru-RU" sz="1400" dirty="0" err="1"/>
              <a:t>періоду</a:t>
            </a:r>
            <a:r>
              <a:rPr lang="ru-RU" sz="1400" dirty="0"/>
              <a:t>. </a:t>
            </a:r>
            <a:r>
              <a:rPr lang="ru-RU" sz="1400" dirty="0" err="1"/>
              <a:t>Оцінка</a:t>
            </a:r>
            <a:r>
              <a:rPr lang="ru-RU" sz="1400" dirty="0"/>
              <a:t> за семестр ставиться за результатами </a:t>
            </a:r>
            <a:r>
              <a:rPr lang="ru-RU" sz="1400" dirty="0" err="1"/>
              <a:t>тематичного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 та контролю </a:t>
            </a:r>
            <a:r>
              <a:rPr lang="ru-RU" sz="1400" dirty="0" err="1"/>
              <a:t>груп</a:t>
            </a:r>
            <a:r>
              <a:rPr lang="ru-RU" sz="1400" dirty="0"/>
              <a:t> </a:t>
            </a:r>
            <a:r>
              <a:rPr lang="ru-RU" sz="1400" dirty="0" err="1"/>
              <a:t>загальних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, </a:t>
            </a:r>
            <a:r>
              <a:rPr lang="ru-RU" sz="1400" dirty="0" err="1"/>
              <a:t>визначених</a:t>
            </a:r>
            <a:r>
              <a:rPr lang="ru-RU" sz="1400" dirty="0"/>
              <a:t> </a:t>
            </a:r>
            <a:r>
              <a:rPr lang="ru-RU" sz="1400" dirty="0" err="1"/>
              <a:t>Держстандартом</a:t>
            </a:r>
            <a:r>
              <a:rPr lang="ru-RU" sz="1400" dirty="0"/>
              <a:t>, та </a:t>
            </a:r>
            <a:r>
              <a:rPr lang="ru-RU" sz="1400" dirty="0" err="1"/>
              <a:t>відображається</a:t>
            </a:r>
            <a:r>
              <a:rPr lang="ru-RU" sz="1400" dirty="0"/>
              <a:t> у </a:t>
            </a:r>
            <a:r>
              <a:rPr lang="ru-RU" sz="1400" dirty="0" err="1"/>
              <a:t>класному</a:t>
            </a:r>
            <a:r>
              <a:rPr lang="ru-RU" sz="1400" dirty="0"/>
              <a:t> </a:t>
            </a:r>
            <a:r>
              <a:rPr lang="ru-RU" sz="1400" dirty="0" err="1"/>
              <a:t>журналі</a:t>
            </a:r>
            <a:r>
              <a:rPr lang="ru-RU" sz="1400" dirty="0"/>
              <a:t> та </a:t>
            </a:r>
            <a:r>
              <a:rPr lang="ru-RU" sz="1400" dirty="0" err="1"/>
              <a:t>Свідоцтві</a:t>
            </a:r>
            <a:r>
              <a:rPr lang="ru-RU" sz="1400" dirty="0"/>
              <a:t> </a:t>
            </a:r>
            <a:r>
              <a:rPr lang="ru-RU" sz="1400" dirty="0" err="1"/>
              <a:t>досягнень</a:t>
            </a:r>
            <a:r>
              <a:rPr lang="ru-RU" sz="1400" dirty="0"/>
              <a:t>. </a:t>
            </a:r>
            <a:r>
              <a:rPr lang="ru-RU" sz="1400" dirty="0" err="1"/>
              <a:t>Залежно</a:t>
            </a:r>
            <a:r>
              <a:rPr lang="ru-RU" sz="1400" dirty="0"/>
              <a:t> </a:t>
            </a:r>
            <a:r>
              <a:rPr lang="ru-RU" sz="1400" dirty="0" err="1"/>
              <a:t>від</a:t>
            </a:r>
            <a:r>
              <a:rPr lang="ru-RU" sz="1400" dirty="0"/>
              <a:t> </a:t>
            </a:r>
            <a:r>
              <a:rPr lang="ru-RU" sz="1400" dirty="0" err="1"/>
              <a:t>специфіки</a:t>
            </a:r>
            <a:r>
              <a:rPr lang="ru-RU" sz="1400" dirty="0"/>
              <a:t> </a:t>
            </a:r>
            <a:r>
              <a:rPr lang="ru-RU" sz="1400" dirty="0" err="1"/>
              <a:t>навчального</a:t>
            </a:r>
            <a:r>
              <a:rPr lang="ru-RU" sz="1400" dirty="0"/>
              <a:t> предмета </a:t>
            </a:r>
            <a:r>
              <a:rPr lang="ru-RU" sz="1400" dirty="0" err="1"/>
              <a:t>семестровий</a:t>
            </a:r>
            <a:r>
              <a:rPr lang="ru-RU" sz="1400" dirty="0"/>
              <a:t> контроль </a:t>
            </a:r>
            <a:r>
              <a:rPr lang="ru-RU" sz="1400" dirty="0" err="1"/>
              <a:t>може</a:t>
            </a:r>
            <a:r>
              <a:rPr lang="ru-RU" sz="1400" dirty="0"/>
              <a:t> бути </a:t>
            </a:r>
            <a:r>
              <a:rPr lang="ru-RU" sz="1400" dirty="0" err="1"/>
              <a:t>комплексним</a:t>
            </a:r>
            <a:r>
              <a:rPr lang="ru-RU" sz="1400" dirty="0"/>
              <a:t> і </a:t>
            </a:r>
            <a:r>
              <a:rPr lang="ru-RU" sz="1400" dirty="0" err="1"/>
              <a:t>проводитись</a:t>
            </a:r>
            <a:r>
              <a:rPr lang="ru-RU" sz="1400" dirty="0"/>
              <a:t> у </a:t>
            </a:r>
            <a:r>
              <a:rPr lang="ru-RU" sz="1400" dirty="0" err="1"/>
              <a:t>формі</a:t>
            </a:r>
            <a:r>
              <a:rPr lang="ru-RU" sz="1400" dirty="0"/>
              <a:t> </a:t>
            </a:r>
            <a:r>
              <a:rPr lang="ru-RU" sz="1400" dirty="0" err="1"/>
              <a:t>тестування</a:t>
            </a:r>
            <a:r>
              <a:rPr lang="ru-RU" sz="1400" dirty="0"/>
              <a:t> </a:t>
            </a:r>
            <a:r>
              <a:rPr lang="ru-RU" sz="1400" dirty="0" err="1"/>
              <a:t>тощо</a:t>
            </a:r>
            <a:r>
              <a:rPr lang="ru-RU" sz="1400" dirty="0"/>
              <a:t>. </a:t>
            </a:r>
            <a:r>
              <a:rPr lang="ru-RU" sz="1400" dirty="0" err="1"/>
              <a:t>Завдання</a:t>
            </a:r>
            <a:r>
              <a:rPr lang="ru-RU" sz="1400" dirty="0"/>
              <a:t> для </a:t>
            </a:r>
            <a:r>
              <a:rPr lang="ru-RU" sz="1400" dirty="0" err="1"/>
              <a:t>його</a:t>
            </a:r>
            <a:r>
              <a:rPr lang="ru-RU" sz="1400" dirty="0"/>
              <a:t> </a:t>
            </a:r>
            <a:r>
              <a:rPr lang="ru-RU" sz="1400" dirty="0" err="1"/>
              <a:t>проведення</a:t>
            </a:r>
            <a:r>
              <a:rPr lang="ru-RU" sz="1400" dirty="0"/>
              <a:t> </a:t>
            </a:r>
            <a:r>
              <a:rPr lang="ru-RU" sz="1400" dirty="0" err="1"/>
              <a:t>розробляються</a:t>
            </a:r>
            <a:r>
              <a:rPr lang="ru-RU" sz="1400" dirty="0"/>
              <a:t> </a:t>
            </a:r>
            <a:r>
              <a:rPr lang="ru-RU" sz="1400" dirty="0" err="1"/>
              <a:t>вчителем</a:t>
            </a:r>
            <a:r>
              <a:rPr lang="ru-RU" sz="1400" dirty="0"/>
              <a:t> з </a:t>
            </a:r>
            <a:r>
              <a:rPr lang="ru-RU" sz="1400" dirty="0" err="1"/>
              <a:t>урахуванням</a:t>
            </a:r>
            <a:r>
              <a:rPr lang="ru-RU" sz="1400" dirty="0"/>
              <a:t> </a:t>
            </a:r>
            <a:r>
              <a:rPr lang="ru-RU" sz="1400" dirty="0" err="1"/>
              <a:t>рівня</a:t>
            </a:r>
            <a:r>
              <a:rPr lang="ru-RU" sz="1400" dirty="0"/>
              <a:t> </a:t>
            </a:r>
            <a:r>
              <a:rPr lang="ru-RU" sz="1400" dirty="0" err="1"/>
              <a:t>навченості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та </a:t>
            </a:r>
            <a:r>
              <a:rPr lang="ru-RU" sz="1400" dirty="0" err="1"/>
              <a:t>охоплюють</a:t>
            </a:r>
            <a:r>
              <a:rPr lang="ru-RU" sz="1400" dirty="0"/>
              <a:t> </a:t>
            </a:r>
            <a:r>
              <a:rPr lang="ru-RU" sz="1400" dirty="0" err="1"/>
              <a:t>найбільш</a:t>
            </a:r>
            <a:r>
              <a:rPr lang="ru-RU" sz="1400" dirty="0"/>
              <a:t> </a:t>
            </a:r>
            <a:r>
              <a:rPr lang="ru-RU" sz="1400" dirty="0" err="1"/>
              <a:t>актуальні</a:t>
            </a:r>
            <a:r>
              <a:rPr lang="ru-RU" sz="1400" dirty="0"/>
              <a:t> </a:t>
            </a:r>
            <a:r>
              <a:rPr lang="ru-RU" sz="1400" dirty="0" err="1"/>
              <a:t>розділи</a:t>
            </a:r>
            <a:r>
              <a:rPr lang="ru-RU" sz="1400" dirty="0"/>
              <a:t> й теми </a:t>
            </a:r>
            <a:r>
              <a:rPr lang="ru-RU" sz="1400" dirty="0" err="1"/>
              <a:t>навчальної</a:t>
            </a:r>
            <a:r>
              <a:rPr lang="ru-RU" sz="1400" dirty="0"/>
              <a:t> </a:t>
            </a:r>
            <a:r>
              <a:rPr lang="ru-RU" sz="1400" dirty="0" err="1"/>
              <a:t>програми</a:t>
            </a:r>
            <a:r>
              <a:rPr lang="ru-RU" sz="1400" dirty="0"/>
              <a:t>. Педагог </a:t>
            </a:r>
            <a:r>
              <a:rPr lang="ru-RU" sz="1400" dirty="0" err="1"/>
              <a:t>має</a:t>
            </a:r>
            <a:r>
              <a:rPr lang="ru-RU" sz="1400" dirty="0"/>
              <a:t> право </a:t>
            </a:r>
            <a:r>
              <a:rPr lang="ru-RU" sz="1400" dirty="0" err="1"/>
              <a:t>змістити</a:t>
            </a:r>
            <a:r>
              <a:rPr lang="ru-RU" sz="1400" dirty="0"/>
              <a:t> </a:t>
            </a:r>
            <a:r>
              <a:rPr lang="ru-RU" sz="1400" dirty="0" err="1"/>
              <a:t>акценти</a:t>
            </a:r>
            <a:r>
              <a:rPr lang="ru-RU" sz="1400" dirty="0"/>
              <a:t> на </a:t>
            </a:r>
            <a:r>
              <a:rPr lang="ru-RU" sz="1400" dirty="0" err="1"/>
              <a:t>результати</a:t>
            </a:r>
            <a:r>
              <a:rPr lang="ru-RU" sz="1400" dirty="0"/>
              <a:t> </a:t>
            </a:r>
            <a:r>
              <a:rPr lang="ru-RU" sz="1400" dirty="0" err="1"/>
              <a:t>опанування</a:t>
            </a:r>
            <a:r>
              <a:rPr lang="ru-RU" sz="1400" dirty="0"/>
              <a:t> </a:t>
            </a:r>
            <a:r>
              <a:rPr lang="ru-RU" sz="1400" dirty="0" err="1"/>
              <a:t>більш</a:t>
            </a:r>
            <a:r>
              <a:rPr lang="ru-RU" sz="1400" dirty="0"/>
              <a:t> </a:t>
            </a:r>
            <a:r>
              <a:rPr lang="ru-RU" sz="1400" dirty="0" err="1"/>
              <a:t>важливих</a:t>
            </a:r>
            <a:r>
              <a:rPr lang="ru-RU" sz="1400" dirty="0"/>
              <a:t> тем, але у </a:t>
            </a:r>
            <a:r>
              <a:rPr lang="ru-RU" sz="1400" dirty="0" err="1"/>
              <a:t>цьому</a:t>
            </a:r>
            <a:r>
              <a:rPr lang="ru-RU" sz="1400" dirty="0"/>
              <a:t> </a:t>
            </a:r>
            <a:r>
              <a:rPr lang="ru-RU" sz="1400" dirty="0" err="1"/>
              <a:t>випадку</a:t>
            </a:r>
            <a:r>
              <a:rPr lang="ru-RU" sz="1400" dirty="0"/>
              <a:t> </a:t>
            </a:r>
            <a:r>
              <a:rPr lang="ru-RU" sz="1400" dirty="0" err="1"/>
              <a:t>слід</a:t>
            </a:r>
            <a:r>
              <a:rPr lang="ru-RU" sz="1400" dirty="0"/>
              <a:t> </a:t>
            </a:r>
            <a:r>
              <a:rPr lang="ru-RU" sz="1400" dirty="0" err="1"/>
              <a:t>попередити</a:t>
            </a:r>
            <a:r>
              <a:rPr lang="ru-RU" sz="1400" dirty="0"/>
              <a:t> про </a:t>
            </a:r>
            <a:r>
              <a:rPr lang="ru-RU" sz="1400" dirty="0" err="1"/>
              <a:t>це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на початку семестру. </a:t>
            </a:r>
          </a:p>
          <a:p>
            <a:r>
              <a:rPr lang="ru-RU" sz="1400" b="1" dirty="0" err="1"/>
              <a:t>Річне</a:t>
            </a:r>
            <a:r>
              <a:rPr lang="ru-RU" sz="1400" b="1" dirty="0"/>
              <a:t> </a:t>
            </a:r>
            <a:r>
              <a:rPr lang="ru-RU" sz="1400" b="1" dirty="0" err="1"/>
              <a:t>оцінювання</a:t>
            </a:r>
            <a:r>
              <a:rPr lang="ru-RU" sz="1400" b="1" dirty="0"/>
              <a:t>. </a:t>
            </a:r>
            <a:r>
              <a:rPr lang="ru-RU" sz="1400" dirty="0" err="1"/>
              <a:t>Здійснюється</a:t>
            </a:r>
            <a:r>
              <a:rPr lang="ru-RU" sz="1400" dirty="0"/>
              <a:t> на </a:t>
            </a:r>
            <a:r>
              <a:rPr lang="ru-RU" sz="1400" dirty="0" err="1"/>
              <a:t>підставі</a:t>
            </a:r>
            <a:r>
              <a:rPr lang="ru-RU" sz="1400" dirty="0"/>
              <a:t> </a:t>
            </a:r>
            <a:r>
              <a:rPr lang="ru-RU" sz="1400" dirty="0" err="1"/>
              <a:t>загальної</a:t>
            </a:r>
            <a:r>
              <a:rPr lang="ru-RU" sz="1400" dirty="0"/>
              <a:t> </a:t>
            </a:r>
            <a:r>
              <a:rPr lang="ru-RU" sz="1400" dirty="0" err="1"/>
              <a:t>оцінки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за І та ІІ </a:t>
            </a:r>
            <a:r>
              <a:rPr lang="ru-RU" sz="1400" dirty="0" err="1"/>
              <a:t>семестри</a:t>
            </a:r>
            <a:r>
              <a:rPr lang="ru-RU" sz="1400" dirty="0"/>
              <a:t>, </a:t>
            </a:r>
            <a:r>
              <a:rPr lang="ru-RU" sz="1400" dirty="0" err="1"/>
              <a:t>окремі</a:t>
            </a:r>
            <a:r>
              <a:rPr lang="ru-RU" sz="1400" dirty="0"/>
              <a:t> </a:t>
            </a:r>
            <a:r>
              <a:rPr lang="ru-RU" sz="1400" dirty="0" err="1"/>
              <a:t>види</a:t>
            </a:r>
            <a:r>
              <a:rPr lang="ru-RU" sz="1400" dirty="0"/>
              <a:t> </a:t>
            </a:r>
            <a:r>
              <a:rPr lang="ru-RU" sz="1400" dirty="0" err="1"/>
              <a:t>контрольних</a:t>
            </a:r>
            <a:r>
              <a:rPr lang="ru-RU" sz="1400" dirty="0"/>
              <a:t> </a:t>
            </a:r>
            <a:r>
              <a:rPr lang="ru-RU" sz="1400" dirty="0" err="1"/>
              <a:t>робіт</a:t>
            </a:r>
            <a:r>
              <a:rPr lang="ru-RU" sz="1400" dirty="0"/>
              <a:t>, як правило, не </a:t>
            </a:r>
            <a:r>
              <a:rPr lang="ru-RU" sz="1400" dirty="0" err="1"/>
              <a:t>проводяться</a:t>
            </a:r>
            <a:r>
              <a:rPr lang="ru-RU" sz="1400" dirty="0"/>
              <a:t>. У </a:t>
            </a:r>
            <a:r>
              <a:rPr lang="ru-RU" sz="1400" dirty="0" err="1"/>
              <a:t>Свідоцтві</a:t>
            </a:r>
            <a:r>
              <a:rPr lang="ru-RU" sz="1400" dirty="0"/>
              <a:t> </a:t>
            </a:r>
            <a:r>
              <a:rPr lang="ru-RU" sz="1400" dirty="0" err="1"/>
              <a:t>досягнень</a:t>
            </a:r>
            <a:r>
              <a:rPr lang="ru-RU" sz="1400" dirty="0"/>
              <a:t> у </a:t>
            </a:r>
            <a:r>
              <a:rPr lang="ru-RU" sz="1400" dirty="0" err="1"/>
              <a:t>графі</a:t>
            </a:r>
            <a:r>
              <a:rPr lang="ru-RU" sz="1400" dirty="0"/>
              <a:t> «</a:t>
            </a:r>
            <a:r>
              <a:rPr lang="ru-RU" sz="1400" dirty="0" err="1"/>
              <a:t>Рік</a:t>
            </a:r>
            <a:r>
              <a:rPr lang="ru-RU" sz="1400" dirty="0"/>
              <a:t>» ставиться одна </a:t>
            </a:r>
            <a:r>
              <a:rPr lang="ru-RU" sz="1400" dirty="0" err="1"/>
              <a:t>оцінка</a:t>
            </a:r>
            <a:r>
              <a:rPr lang="ru-RU" sz="1400" dirty="0"/>
              <a:t> – </a:t>
            </a:r>
            <a:r>
              <a:rPr lang="ru-RU" sz="1400" dirty="0" err="1"/>
              <a:t>загальна</a:t>
            </a:r>
            <a:r>
              <a:rPr lang="ru-RU" sz="1400" dirty="0"/>
              <a:t> </a:t>
            </a:r>
            <a:r>
              <a:rPr lang="ru-RU" sz="1400" dirty="0" err="1"/>
              <a:t>оцінка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за </a:t>
            </a:r>
            <a:r>
              <a:rPr lang="ru-RU" sz="1400" dirty="0" err="1"/>
              <a:t>рік</a:t>
            </a:r>
            <a:r>
              <a:rPr lang="ru-RU" sz="1400" dirty="0"/>
              <a:t>. </a:t>
            </a:r>
            <a:r>
              <a:rPr lang="ru-RU" sz="1400" dirty="0" err="1"/>
              <a:t>Оцінки</a:t>
            </a:r>
            <a:r>
              <a:rPr lang="ru-RU" sz="1400" dirty="0"/>
              <a:t> за </a:t>
            </a:r>
            <a:r>
              <a:rPr lang="ru-RU" sz="1400" dirty="0" err="1"/>
              <a:t>групи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у </a:t>
            </a:r>
            <a:r>
              <a:rPr lang="ru-RU" sz="1400" dirty="0" err="1"/>
              <a:t>графі</a:t>
            </a:r>
            <a:r>
              <a:rPr lang="ru-RU" sz="1400" dirty="0"/>
              <a:t> «</a:t>
            </a:r>
            <a:r>
              <a:rPr lang="ru-RU" sz="1400" dirty="0" err="1"/>
              <a:t>Рік</a:t>
            </a:r>
            <a:r>
              <a:rPr lang="ru-RU" sz="1400" dirty="0"/>
              <a:t>» не </a:t>
            </a:r>
            <a:r>
              <a:rPr lang="ru-RU" sz="1400" dirty="0" err="1"/>
              <a:t>виставляються</a:t>
            </a:r>
            <a:r>
              <a:rPr lang="ru-RU" sz="1400" dirty="0"/>
              <a:t>, </a:t>
            </a:r>
            <a:r>
              <a:rPr lang="ru-RU" sz="1400" dirty="0" err="1"/>
              <a:t>оскільки</a:t>
            </a:r>
            <a:r>
              <a:rPr lang="ru-RU" sz="1400" dirty="0"/>
              <a:t> вони </a:t>
            </a:r>
            <a:r>
              <a:rPr lang="ru-RU" sz="1400" dirty="0" err="1"/>
              <a:t>мають</a:t>
            </a:r>
            <a:r>
              <a:rPr lang="ru-RU" sz="1400" dirty="0"/>
              <a:t> бути </a:t>
            </a:r>
            <a:r>
              <a:rPr lang="ru-RU" sz="1400" dirty="0" err="1"/>
              <a:t>враховані</a:t>
            </a:r>
            <a:r>
              <a:rPr lang="ru-RU" sz="1400" dirty="0"/>
              <a:t> в </a:t>
            </a:r>
            <a:r>
              <a:rPr lang="ru-RU" sz="1400" dirty="0" err="1"/>
              <a:t>оцінках</a:t>
            </a:r>
            <a:r>
              <a:rPr lang="ru-RU" sz="1400" dirty="0"/>
              <a:t> за </a:t>
            </a:r>
            <a:r>
              <a:rPr lang="ru-RU" sz="1400" dirty="0" err="1"/>
              <a:t>семестри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 err="1"/>
              <a:t>Семестрові</a:t>
            </a:r>
            <a:r>
              <a:rPr lang="ru-RU" sz="1400" dirty="0"/>
              <a:t> та </a:t>
            </a:r>
            <a:r>
              <a:rPr lang="ru-RU" sz="1400" dirty="0" err="1"/>
              <a:t>річна</a:t>
            </a:r>
            <a:r>
              <a:rPr lang="ru-RU" sz="1400" dirty="0"/>
              <a:t> </a:t>
            </a:r>
            <a:r>
              <a:rPr lang="ru-RU" sz="1400" dirty="0" err="1"/>
              <a:t>оцінки</a:t>
            </a:r>
            <a:r>
              <a:rPr lang="ru-RU" sz="1400" dirty="0"/>
              <a:t> </a:t>
            </a:r>
            <a:r>
              <a:rPr lang="ru-RU" sz="1400" dirty="0" err="1"/>
              <a:t>можуть</a:t>
            </a:r>
            <a:r>
              <a:rPr lang="ru-RU" sz="1400" dirty="0"/>
              <a:t> </a:t>
            </a:r>
            <a:r>
              <a:rPr lang="ru-RU" sz="1400" dirty="0" err="1"/>
              <a:t>підлягати</a:t>
            </a:r>
            <a:r>
              <a:rPr lang="ru-RU" sz="1400" dirty="0"/>
              <a:t> </a:t>
            </a:r>
            <a:r>
              <a:rPr lang="ru-RU" sz="1400" dirty="0" err="1"/>
              <a:t>коригуванню</a:t>
            </a:r>
            <a:r>
              <a:rPr lang="ru-RU" sz="1400" dirty="0"/>
              <a:t> (пункт 3.2. </a:t>
            </a:r>
            <a:r>
              <a:rPr lang="ru-RU" sz="1400" dirty="0" err="1"/>
              <a:t>Інструкції</a:t>
            </a:r>
            <a:r>
              <a:rPr lang="ru-RU" sz="1400" dirty="0"/>
              <a:t> з </a:t>
            </a:r>
            <a:r>
              <a:rPr lang="ru-RU" sz="1400" dirty="0" err="1"/>
              <a:t>ведення</a:t>
            </a:r>
            <a:r>
              <a:rPr lang="ru-RU" sz="1400" dirty="0"/>
              <a:t> </a:t>
            </a:r>
            <a:r>
              <a:rPr lang="ru-RU" sz="1400" dirty="0" err="1"/>
              <a:t>класного</a:t>
            </a:r>
            <a:r>
              <a:rPr lang="ru-RU" sz="1400" dirty="0"/>
              <a:t> журналу 5-11(12)-х </a:t>
            </a:r>
            <a:r>
              <a:rPr lang="ru-RU" sz="1400" dirty="0" err="1"/>
              <a:t>класів</a:t>
            </a:r>
            <a:r>
              <a:rPr lang="ru-RU" sz="1400" dirty="0"/>
              <a:t> </a:t>
            </a:r>
            <a:r>
              <a:rPr lang="ru-RU" sz="1400" dirty="0" err="1"/>
              <a:t>загальноосвітніх</a:t>
            </a:r>
            <a:r>
              <a:rPr lang="ru-RU" sz="1400" dirty="0"/>
              <a:t> </a:t>
            </a:r>
            <a:r>
              <a:rPr lang="ru-RU" sz="1400" dirty="0" err="1"/>
              <a:t>навчальних</a:t>
            </a:r>
            <a:r>
              <a:rPr lang="ru-RU" sz="1400" dirty="0"/>
              <a:t> </a:t>
            </a:r>
            <a:r>
              <a:rPr lang="ru-RU" sz="1400" dirty="0" err="1"/>
              <a:t>закладів</a:t>
            </a:r>
            <a:r>
              <a:rPr lang="ru-RU" sz="1400" dirty="0"/>
              <a:t>, </a:t>
            </a:r>
            <a:r>
              <a:rPr lang="ru-RU" sz="1400" dirty="0" err="1"/>
              <a:t>затвердженої</a:t>
            </a:r>
            <a:r>
              <a:rPr lang="ru-RU" sz="1400" dirty="0"/>
              <a:t> наказом </a:t>
            </a:r>
            <a:r>
              <a:rPr lang="ru-RU" sz="1400" dirty="0" err="1"/>
              <a:t>Міністерства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і науки </a:t>
            </a:r>
            <a:r>
              <a:rPr lang="ru-RU" sz="1400" dirty="0" err="1"/>
              <a:t>України</a:t>
            </a:r>
            <a:r>
              <a:rPr lang="ru-RU" sz="1400" dirty="0"/>
              <a:t> </a:t>
            </a:r>
            <a:r>
              <a:rPr lang="ru-RU" sz="1400" dirty="0" err="1"/>
              <a:t>від</a:t>
            </a:r>
            <a:r>
              <a:rPr lang="ru-RU" sz="1400" dirty="0"/>
              <a:t> 03.06. 2008 р. № 496; </a:t>
            </a:r>
            <a:r>
              <a:rPr lang="ru-RU" sz="1400" dirty="0" err="1"/>
              <a:t>пункти</a:t>
            </a:r>
            <a:r>
              <a:rPr lang="ru-RU" sz="1400" dirty="0"/>
              <a:t> 9, 10 Порядку </a:t>
            </a:r>
            <a:r>
              <a:rPr lang="ru-RU" sz="1400" dirty="0" err="1"/>
              <a:t>переведення</a:t>
            </a:r>
            <a:r>
              <a:rPr lang="ru-RU" sz="1400" dirty="0"/>
              <a:t> </a:t>
            </a:r>
            <a:r>
              <a:rPr lang="ru-RU" sz="1400" dirty="0" err="1"/>
              <a:t>учнів</a:t>
            </a:r>
            <a:r>
              <a:rPr lang="ru-RU" sz="1400" dirty="0"/>
              <a:t> (</a:t>
            </a:r>
            <a:r>
              <a:rPr lang="ru-RU" sz="1400" dirty="0" err="1"/>
              <a:t>вихованців</a:t>
            </a:r>
            <a:r>
              <a:rPr lang="ru-RU" sz="1400" dirty="0"/>
              <a:t>) закладу </a:t>
            </a:r>
            <a:r>
              <a:rPr lang="ru-RU" sz="1400" dirty="0" err="1"/>
              <a:t>загальної</a:t>
            </a:r>
            <a:r>
              <a:rPr lang="ru-RU" sz="1400" dirty="0"/>
              <a:t> </a:t>
            </a:r>
            <a:r>
              <a:rPr lang="ru-RU" sz="1400" dirty="0" err="1"/>
              <a:t>середньої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до </a:t>
            </a:r>
            <a:r>
              <a:rPr lang="ru-RU" sz="1400" dirty="0" err="1"/>
              <a:t>наступного</a:t>
            </a:r>
            <a:r>
              <a:rPr lang="ru-RU" sz="1400" dirty="0"/>
              <a:t> </a:t>
            </a:r>
            <a:r>
              <a:rPr lang="ru-RU" sz="1400" dirty="0" err="1"/>
              <a:t>класу</a:t>
            </a:r>
            <a:r>
              <a:rPr lang="ru-RU" sz="1400" dirty="0"/>
              <a:t>, </a:t>
            </a:r>
            <a:r>
              <a:rPr lang="ru-RU" sz="1400" dirty="0" err="1"/>
              <a:t>затвердженого</a:t>
            </a:r>
            <a:r>
              <a:rPr lang="ru-RU" sz="1400" dirty="0"/>
              <a:t> наказом </a:t>
            </a:r>
            <a:r>
              <a:rPr lang="ru-RU" sz="1400" dirty="0" err="1"/>
              <a:t>Міністерства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і науки </a:t>
            </a:r>
            <a:r>
              <a:rPr lang="ru-RU" sz="1400" dirty="0" err="1"/>
              <a:t>України</a:t>
            </a:r>
            <a:r>
              <a:rPr lang="ru-RU" sz="1400" dirty="0"/>
              <a:t> </a:t>
            </a:r>
            <a:r>
              <a:rPr lang="ru-RU" sz="1400" dirty="0" err="1"/>
              <a:t>від</a:t>
            </a:r>
            <a:r>
              <a:rPr lang="ru-RU" sz="1400" dirty="0"/>
              <a:t> 14.07. 2015 р. № 762 9зі </a:t>
            </a:r>
            <a:r>
              <a:rPr lang="ru-RU" sz="1400" dirty="0" err="1"/>
              <a:t>змінами</a:t>
            </a:r>
            <a:r>
              <a:rPr lang="ru-RU" sz="1400" dirty="0"/>
              <a:t>).</a:t>
            </a:r>
          </a:p>
          <a:p>
            <a:endParaRPr lang="ru-RU" sz="1400" dirty="0"/>
          </a:p>
          <a:p>
            <a:r>
              <a:rPr lang="ru-RU" sz="1400" dirty="0" err="1"/>
              <a:t>Підсумкове</a:t>
            </a:r>
            <a:r>
              <a:rPr lang="ru-RU" sz="1400" dirty="0"/>
              <a:t> </a:t>
            </a:r>
            <a:r>
              <a:rPr lang="ru-RU" sz="1400" dirty="0" err="1"/>
              <a:t>оцінювання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</a:t>
            </a:r>
            <a:r>
              <a:rPr lang="ru-RU" sz="1400" dirty="0" err="1"/>
              <a:t>заповнюють</a:t>
            </a:r>
            <a:r>
              <a:rPr lang="ru-RU" sz="1400" dirty="0"/>
              <a:t> у </a:t>
            </a:r>
            <a:r>
              <a:rPr lang="ru-RU" sz="1400" dirty="0" err="1"/>
              <a:t>класному</a:t>
            </a:r>
            <a:r>
              <a:rPr lang="ru-RU" sz="1400" dirty="0"/>
              <a:t> </a:t>
            </a:r>
            <a:r>
              <a:rPr lang="ru-RU" sz="1400" dirty="0" err="1"/>
              <a:t>журналі</a:t>
            </a:r>
            <a:r>
              <a:rPr lang="ru-RU" sz="1400" dirty="0"/>
              <a:t> в </a:t>
            </a:r>
            <a:r>
              <a:rPr lang="ru-RU" sz="1400" dirty="0" err="1"/>
              <a:t>окремих</a:t>
            </a:r>
            <a:r>
              <a:rPr lang="ru-RU" sz="1400" dirty="0"/>
              <a:t> колонках без </a:t>
            </a:r>
            <a:r>
              <a:rPr lang="ru-RU" sz="1400" dirty="0" err="1"/>
              <a:t>зазначення</a:t>
            </a:r>
            <a:r>
              <a:rPr lang="ru-RU" sz="1400" dirty="0"/>
              <a:t> </a:t>
            </a:r>
            <a:r>
              <a:rPr lang="ru-RU" sz="1400" dirty="0" err="1"/>
              <a:t>дати</a:t>
            </a:r>
            <a:r>
              <a:rPr lang="ru-RU" sz="1400" dirty="0"/>
              <a:t>. </a:t>
            </a:r>
            <a:r>
              <a:rPr lang="ru-RU" sz="1400" dirty="0" err="1"/>
              <a:t>Якщо</a:t>
            </a:r>
            <a:r>
              <a:rPr lang="ru-RU" sz="1400" dirty="0"/>
              <a:t> </a:t>
            </a:r>
            <a:r>
              <a:rPr lang="ru-RU" sz="1400" dirty="0" err="1"/>
              <a:t>рівень</a:t>
            </a:r>
            <a:r>
              <a:rPr lang="ru-RU" sz="1400" dirty="0"/>
              <a:t> </a:t>
            </a:r>
            <a:r>
              <a:rPr lang="ru-RU" sz="1400" dirty="0" err="1"/>
              <a:t>результатів</a:t>
            </a:r>
            <a:r>
              <a:rPr lang="ru-RU" sz="1400" dirty="0"/>
              <a:t> </a:t>
            </a:r>
            <a:r>
              <a:rPr lang="ru-RU" sz="1400" dirty="0" err="1"/>
              <a:t>навчання</a:t>
            </a:r>
            <a:r>
              <a:rPr lang="ru-RU" sz="1400" dirty="0"/>
              <a:t> школяра </a:t>
            </a:r>
            <a:r>
              <a:rPr lang="ru-RU" sz="1400" dirty="0" err="1"/>
              <a:t>неможливо</a:t>
            </a:r>
            <a:r>
              <a:rPr lang="ru-RU" sz="1400" dirty="0"/>
              <a:t> </a:t>
            </a:r>
            <a:r>
              <a:rPr lang="ru-RU" sz="1400" dirty="0" err="1"/>
              <a:t>визначити</a:t>
            </a:r>
            <a:r>
              <a:rPr lang="ru-RU" sz="1400" dirty="0"/>
              <a:t>, у </a:t>
            </a:r>
            <a:r>
              <a:rPr lang="ru-RU" sz="1400" dirty="0" err="1"/>
              <a:t>класному</a:t>
            </a:r>
            <a:r>
              <a:rPr lang="ru-RU" sz="1400" dirty="0"/>
              <a:t> </a:t>
            </a:r>
            <a:r>
              <a:rPr lang="ru-RU" sz="1400" dirty="0" err="1"/>
              <a:t>журналі</a:t>
            </a:r>
            <a:r>
              <a:rPr lang="ru-RU" sz="1400" dirty="0"/>
              <a:t> та </a:t>
            </a:r>
            <a:r>
              <a:rPr lang="ru-RU" sz="1400" dirty="0" err="1"/>
              <a:t>Свідоцтві</a:t>
            </a:r>
            <a:r>
              <a:rPr lang="ru-RU" sz="1400" dirty="0"/>
              <a:t> </a:t>
            </a:r>
            <a:r>
              <a:rPr lang="ru-RU" sz="1400" dirty="0" err="1"/>
              <a:t>досягнень</a:t>
            </a:r>
            <a:r>
              <a:rPr lang="ru-RU" sz="1400" dirty="0"/>
              <a:t> </a:t>
            </a:r>
            <a:r>
              <a:rPr lang="ru-RU" sz="1400" dirty="0" err="1"/>
              <a:t>робиться</a:t>
            </a:r>
            <a:r>
              <a:rPr lang="ru-RU" sz="1400" dirty="0"/>
              <a:t> </a:t>
            </a:r>
            <a:r>
              <a:rPr lang="ru-RU" sz="1400" dirty="0" err="1"/>
              <a:t>запис</a:t>
            </a:r>
            <a:r>
              <a:rPr lang="ru-RU" sz="1400" dirty="0"/>
              <a:t> «не </a:t>
            </a:r>
            <a:r>
              <a:rPr lang="ru-RU" sz="1400" dirty="0" err="1"/>
              <a:t>атестований</a:t>
            </a:r>
            <a:r>
              <a:rPr lang="ru-RU" sz="1400" dirty="0"/>
              <a:t>(а) (н/а)». </a:t>
            </a:r>
          </a:p>
        </p:txBody>
      </p:sp>
    </p:spTree>
    <p:extLst>
      <p:ext uri="{BB962C8B-B14F-4D97-AF65-F5344CB8AC3E}">
        <p14:creationId xmlns:p14="http://schemas.microsoft.com/office/powerpoint/2010/main" val="3592833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8677" y="69977"/>
            <a:ext cx="833501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628265" algn="l"/>
              </a:tabLst>
            </a:pPr>
            <a:r>
              <a:rPr lang="uk-UA" sz="4000" spc="-135" dirty="0">
                <a:solidFill>
                  <a:srgbClr val="009900"/>
                </a:solidFill>
              </a:rPr>
              <a:t>Формувальне оцінювання</a:t>
            </a:r>
            <a:r>
              <a:rPr sz="4000" dirty="0">
                <a:solidFill>
                  <a:srgbClr val="009900"/>
                </a:solidFill>
              </a:rPr>
              <a:t>	</a:t>
            </a:r>
            <a:endParaRPr sz="4000" dirty="0"/>
          </a:p>
        </p:txBody>
      </p:sp>
      <p:pic>
        <p:nvPicPr>
          <p:cNvPr id="6" name="Picture 2" descr="Оцінювання, виклики та тенденції НУШ у 2021-2022 н.р.">
            <a:extLst>
              <a:ext uri="{FF2B5EF4-FFF2-40B4-BE49-F238E27FC236}">
                <a16:creationId xmlns:a16="http://schemas.microsoft.com/office/drawing/2014/main" id="{C6EA458A-5A70-4F32-AABE-A32C64592B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76"/>
          <a:stretch/>
        </p:blipFill>
        <p:spPr bwMode="auto">
          <a:xfrm>
            <a:off x="484698" y="809782"/>
            <a:ext cx="5887528" cy="58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nuschool.com.ua/lessons/world/1-2klas/1-2klas.files/image062.png">
            <a:extLst>
              <a:ext uri="{FF2B5EF4-FFF2-40B4-BE49-F238E27FC236}">
                <a16:creationId xmlns:a16="http://schemas.microsoft.com/office/drawing/2014/main" id="{1D854B2A-3B20-4D93-A1DF-6F4FDA8FB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6" y="943155"/>
            <a:ext cx="5819774" cy="556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635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AD3F2E00-5097-4CB0-88CD-5D9FD7B810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70075" y="0"/>
          <a:ext cx="488315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PDF" r:id="rId3" imgW="0" imgH="360" progId="FoxitReader.Document">
                  <p:embed/>
                </p:oleObj>
              </mc:Choice>
              <mc:Fallback>
                <p:oleObj name="PDF" r:id="rId3" imgW="0" imgH="360" progId="FoxitReader.Document">
                  <p:embed/>
                  <p:pic>
                    <p:nvPicPr>
                      <p:cNvPr id="2" name="Объект 1">
                        <a:extLst>
                          <a:ext uri="{FF2B5EF4-FFF2-40B4-BE49-F238E27FC236}">
                            <a16:creationId xmlns:a16="http://schemas.microsoft.com/office/drawing/2014/main" id="{AD3F2E00-5097-4CB0-88CD-5D9FD7B810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70075" y="0"/>
                        <a:ext cx="488315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95FFA42-C9FB-4E64-80DF-5F7796BFE7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00625" y="0"/>
          <a:ext cx="4798725" cy="678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PDF" r:id="rId5" imgW="0" imgH="360" progId="FoxitReader.Document">
                  <p:embed/>
                </p:oleObj>
              </mc:Choice>
              <mc:Fallback>
                <p:oleObj name="PDF" r:id="rId5" imgW="0" imgH="360" progId="FoxitReader.Document">
                  <p:embed/>
                  <p:pic>
                    <p:nvPicPr>
                      <p:cNvPr id="4" name="Объект 3">
                        <a:extLst>
                          <a:ext uri="{FF2B5EF4-FFF2-40B4-BE49-F238E27FC236}">
                            <a16:creationId xmlns:a16="http://schemas.microsoft.com/office/drawing/2014/main" id="{D95FFA42-C9FB-4E64-80DF-5F7796BFE7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00625" y="0"/>
                        <a:ext cx="4798725" cy="678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2907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31667" y="238709"/>
            <a:ext cx="61423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628265" algn="l"/>
              </a:tabLst>
            </a:pPr>
            <a:r>
              <a:rPr lang="uk-UA" sz="4000" spc="-135" dirty="0">
                <a:solidFill>
                  <a:srgbClr val="009900"/>
                </a:solidFill>
              </a:rPr>
              <a:t>Поточне оцінювання</a:t>
            </a:r>
            <a:endParaRPr sz="40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62118" y="1394918"/>
            <a:ext cx="2606040" cy="130301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sp>
        <p:nvSpPr>
          <p:cNvPr id="4" name="object 4"/>
          <p:cNvSpPr txBox="1"/>
          <p:nvPr/>
        </p:nvSpPr>
        <p:spPr>
          <a:xfrm>
            <a:off x="5658485" y="1432930"/>
            <a:ext cx="1816100" cy="1184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770" marR="5080" indent="-306705">
              <a:lnSpc>
                <a:spcPct val="105600"/>
              </a:lnSpc>
              <a:spcBef>
                <a:spcPts val="100"/>
              </a:spcBef>
            </a:pPr>
            <a:r>
              <a:rPr sz="3600" i="1" spc="-35" dirty="0">
                <a:solidFill>
                  <a:srgbClr val="FF0000"/>
                </a:solidFill>
                <a:latin typeface="Georgia"/>
                <a:cs typeface="Georgia"/>
              </a:rPr>
              <a:t>Основна  </a:t>
            </a:r>
            <a:r>
              <a:rPr sz="3600" i="1" spc="-90" dirty="0">
                <a:solidFill>
                  <a:srgbClr val="FF0000"/>
                </a:solidFill>
                <a:latin typeface="Georgia"/>
                <a:cs typeface="Georgia"/>
              </a:rPr>
              <a:t>мета</a:t>
            </a:r>
            <a:endParaRPr sz="3600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17791" y="3360547"/>
            <a:ext cx="844676" cy="117398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12483" y="5157978"/>
            <a:ext cx="2606040" cy="130302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533260" y="5336413"/>
            <a:ext cx="2364740" cy="87820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indent="635" algn="ctr">
              <a:lnSpc>
                <a:spcPct val="89800"/>
              </a:lnSpc>
              <a:spcBef>
                <a:spcPts val="345"/>
              </a:spcBef>
            </a:pPr>
            <a:r>
              <a:rPr sz="2000" b="1" spc="-114" dirty="0">
                <a:solidFill>
                  <a:srgbClr val="001F5F"/>
                </a:solidFill>
                <a:latin typeface="Arial"/>
                <a:cs typeface="Arial"/>
              </a:rPr>
              <a:t>кор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sz="2000" b="1" spc="-60" dirty="0">
                <a:solidFill>
                  <a:srgbClr val="001F5F"/>
                </a:solidFill>
                <a:latin typeface="Arial"/>
                <a:cs typeface="Arial"/>
              </a:rPr>
              <a:t>г</a:t>
            </a:r>
            <a:r>
              <a:rPr sz="2000" b="1" spc="-90" dirty="0">
                <a:solidFill>
                  <a:srgbClr val="001F5F"/>
                </a:solidFill>
                <a:latin typeface="Arial"/>
                <a:cs typeface="Arial"/>
              </a:rPr>
              <a:t>у</a:t>
            </a:r>
            <a:r>
              <a:rPr sz="2000" b="1" spc="-145" dirty="0">
                <a:solidFill>
                  <a:srgbClr val="001F5F"/>
                </a:solidFill>
                <a:latin typeface="Arial"/>
                <a:cs typeface="Arial"/>
              </a:rPr>
              <a:t>вання</a:t>
            </a:r>
            <a:r>
              <a:rPr sz="2000" b="1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45" dirty="0">
                <a:solidFill>
                  <a:srgbClr val="001F5F"/>
                </a:solidFill>
                <a:latin typeface="Arial"/>
                <a:cs typeface="Arial"/>
              </a:rPr>
              <a:t>щ</a:t>
            </a:r>
            <a:r>
              <a:rPr sz="2000" b="1" spc="-130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145" dirty="0">
                <a:solidFill>
                  <a:srgbClr val="001F5F"/>
                </a:solidFill>
                <a:latin typeface="Arial"/>
                <a:cs typeface="Arial"/>
              </a:rPr>
              <a:t>до  </a:t>
            </a:r>
            <a:r>
              <a:rPr sz="2000" b="1" spc="-150" dirty="0">
                <a:solidFill>
                  <a:srgbClr val="001F5F"/>
                </a:solidFill>
                <a:latin typeface="Arial"/>
                <a:cs typeface="Arial"/>
              </a:rPr>
              <a:t>застосовуваних </a:t>
            </a:r>
            <a:r>
              <a:rPr sz="2000" b="1" spc="-1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тех</a:t>
            </a:r>
            <a:r>
              <a:rPr sz="2000" b="1" spc="-114" dirty="0">
                <a:solidFill>
                  <a:srgbClr val="001F5F"/>
                </a:solidFill>
                <a:latin typeface="Arial"/>
                <a:cs typeface="Arial"/>
              </a:rPr>
              <a:t>н</a:t>
            </a:r>
            <a:r>
              <a:rPr sz="2000" b="1" spc="-200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215" dirty="0">
                <a:solidFill>
                  <a:srgbClr val="001F5F"/>
                </a:solidFill>
                <a:latin typeface="Arial"/>
                <a:cs typeface="Arial"/>
              </a:rPr>
              <a:t>л</a:t>
            </a:r>
            <a:r>
              <a:rPr sz="2000" b="1" spc="-140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г</a:t>
            </a:r>
            <a:r>
              <a:rPr sz="2000" b="1" spc="-35" dirty="0">
                <a:solidFill>
                  <a:srgbClr val="001F5F"/>
                </a:solidFill>
                <a:latin typeface="Arial"/>
                <a:cs typeface="Arial"/>
              </a:rPr>
              <a:t>ій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40" dirty="0">
                <a:solidFill>
                  <a:srgbClr val="001F5F"/>
                </a:solidFill>
                <a:latin typeface="Arial"/>
                <a:cs typeface="Arial"/>
              </a:rPr>
              <a:t>нав</a:t>
            </a:r>
            <a:r>
              <a:rPr sz="2000" b="1" spc="-135" dirty="0">
                <a:solidFill>
                  <a:srgbClr val="001F5F"/>
                </a:solidFill>
                <a:latin typeface="Arial"/>
                <a:cs typeface="Arial"/>
              </a:rPr>
              <a:t>ч</a:t>
            </a:r>
            <a:r>
              <a:rPr sz="2000" b="1" spc="-125" dirty="0">
                <a:solidFill>
                  <a:srgbClr val="001F5F"/>
                </a:solidFill>
                <a:latin typeface="Arial"/>
                <a:cs typeface="Arial"/>
              </a:rPr>
              <a:t>ан</a:t>
            </a:r>
            <a:r>
              <a:rPr sz="2000" b="1" spc="-120" dirty="0">
                <a:solidFill>
                  <a:srgbClr val="001F5F"/>
                </a:solidFill>
                <a:latin typeface="Arial"/>
                <a:cs typeface="Arial"/>
              </a:rPr>
              <a:t>н</a:t>
            </a:r>
            <a:r>
              <a:rPr sz="2000" b="1" spc="-145" dirty="0">
                <a:solidFill>
                  <a:srgbClr val="001F5F"/>
                </a:solidFill>
                <a:latin typeface="Arial"/>
                <a:cs typeface="Arial"/>
              </a:rPr>
              <a:t>я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6959" y="5581650"/>
            <a:ext cx="1356359" cy="45567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72055" y="5157978"/>
            <a:ext cx="2606040" cy="1303020"/>
          </a:xfrm>
          <a:prstGeom prst="rect">
            <a:avLst/>
          </a:prstGeom>
          <a:solidFill>
            <a:srgbClr val="00B050"/>
          </a:solidFill>
        </p:spPr>
      </p:pic>
      <p:sp>
        <p:nvSpPr>
          <p:cNvPr id="10" name="object 10"/>
          <p:cNvSpPr txBox="1"/>
          <p:nvPr/>
        </p:nvSpPr>
        <p:spPr>
          <a:xfrm>
            <a:off x="3163315" y="5233859"/>
            <a:ext cx="2326640" cy="1151255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065" marR="5080" algn="ctr">
              <a:lnSpc>
                <a:spcPct val="89700"/>
              </a:lnSpc>
              <a:spcBef>
                <a:spcPts val="350"/>
              </a:spcBef>
            </a:pPr>
            <a:r>
              <a:rPr sz="2000" b="1" spc="-204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000" b="1" spc="-200" dirty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sz="2000" b="1" spc="-145" dirty="0">
                <a:solidFill>
                  <a:srgbClr val="001F5F"/>
                </a:solidFill>
                <a:latin typeface="Arial"/>
                <a:cs typeface="Arial"/>
              </a:rPr>
              <a:t>тановлен</a:t>
            </a:r>
            <a:r>
              <a:rPr sz="2000" b="1" spc="-130" dirty="0">
                <a:solidFill>
                  <a:srgbClr val="001F5F"/>
                </a:solidFill>
                <a:latin typeface="Arial"/>
                <a:cs typeface="Arial"/>
              </a:rPr>
              <a:t>ня</a:t>
            </a:r>
            <a:r>
              <a:rPr sz="2000" b="1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рівн</a:t>
            </a:r>
            <a:r>
              <a:rPr sz="2000" b="1" spc="-80" dirty="0">
                <a:solidFill>
                  <a:srgbClr val="001F5F"/>
                </a:solidFill>
                <a:latin typeface="Arial"/>
                <a:cs typeface="Arial"/>
              </a:rPr>
              <a:t>ів  </a:t>
            </a:r>
            <a:r>
              <a:rPr sz="2000" b="1" spc="-140" dirty="0">
                <a:solidFill>
                  <a:srgbClr val="001F5F"/>
                </a:solidFill>
                <a:latin typeface="Arial"/>
                <a:cs typeface="Arial"/>
              </a:rPr>
              <a:t>опанування </a:t>
            </a:r>
            <a:r>
              <a:rPr sz="2000" b="1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55" dirty="0">
                <a:solidFill>
                  <a:srgbClr val="001F5F"/>
                </a:solidFill>
                <a:latin typeface="Arial"/>
                <a:cs typeface="Arial"/>
              </a:rPr>
              <a:t>навчального </a:t>
            </a:r>
            <a:r>
              <a:rPr sz="2000" b="1" spc="-1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05" dirty="0">
                <a:solidFill>
                  <a:srgbClr val="001F5F"/>
                </a:solidFill>
                <a:latin typeface="Arial"/>
                <a:cs typeface="Arial"/>
              </a:rPr>
              <a:t>матеріалу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067554" y="3360547"/>
            <a:ext cx="844803" cy="1173988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760223" y="1326641"/>
            <a:ext cx="3738879" cy="3310254"/>
            <a:chOff x="470916" y="1002791"/>
            <a:chExt cx="3738879" cy="3310254"/>
          </a:xfrm>
          <a:solidFill>
            <a:srgbClr val="00B0F0"/>
          </a:solidFill>
        </p:grpSpPr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0916" y="1002791"/>
              <a:ext cx="3738372" cy="3310128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4" name="object 14"/>
            <p:cNvSpPr/>
            <p:nvPr/>
          </p:nvSpPr>
          <p:spPr>
            <a:xfrm>
              <a:off x="571500" y="1098803"/>
              <a:ext cx="3542029" cy="3122930"/>
            </a:xfrm>
            <a:custGeom>
              <a:avLst/>
              <a:gdLst/>
              <a:ahLst/>
              <a:cxnLst/>
              <a:rect l="l" t="t" r="r" b="b"/>
              <a:pathLst>
                <a:path w="3542029" h="3122929">
                  <a:moveTo>
                    <a:pt x="3541776" y="0"/>
                  </a:moveTo>
                  <a:lnTo>
                    <a:pt x="520458" y="0"/>
                  </a:lnTo>
                  <a:lnTo>
                    <a:pt x="473086" y="2127"/>
                  </a:lnTo>
                  <a:lnTo>
                    <a:pt x="426906" y="8386"/>
                  </a:lnTo>
                  <a:lnTo>
                    <a:pt x="382100" y="18593"/>
                  </a:lnTo>
                  <a:lnTo>
                    <a:pt x="338854" y="32564"/>
                  </a:lnTo>
                  <a:lnTo>
                    <a:pt x="297351" y="50115"/>
                  </a:lnTo>
                  <a:lnTo>
                    <a:pt x="257774" y="71063"/>
                  </a:lnTo>
                  <a:lnTo>
                    <a:pt x="220307" y="95224"/>
                  </a:lnTo>
                  <a:lnTo>
                    <a:pt x="185134" y="122413"/>
                  </a:lnTo>
                  <a:lnTo>
                    <a:pt x="152439" y="152447"/>
                  </a:lnTo>
                  <a:lnTo>
                    <a:pt x="122406" y="185143"/>
                  </a:lnTo>
                  <a:lnTo>
                    <a:pt x="95217" y="220315"/>
                  </a:lnTo>
                  <a:lnTo>
                    <a:pt x="71058" y="257781"/>
                  </a:lnTo>
                  <a:lnTo>
                    <a:pt x="50111" y="297357"/>
                  </a:lnTo>
                  <a:lnTo>
                    <a:pt x="32561" y="338858"/>
                  </a:lnTo>
                  <a:lnTo>
                    <a:pt x="18591" y="382102"/>
                  </a:lnTo>
                  <a:lnTo>
                    <a:pt x="8385" y="426903"/>
                  </a:lnTo>
                  <a:lnTo>
                    <a:pt x="2126" y="473079"/>
                  </a:lnTo>
                  <a:lnTo>
                    <a:pt x="0" y="520446"/>
                  </a:lnTo>
                  <a:lnTo>
                    <a:pt x="0" y="3122676"/>
                  </a:lnTo>
                  <a:lnTo>
                    <a:pt x="3021329" y="3122676"/>
                  </a:lnTo>
                  <a:lnTo>
                    <a:pt x="3068696" y="3120548"/>
                  </a:lnTo>
                  <a:lnTo>
                    <a:pt x="3114872" y="3114289"/>
                  </a:lnTo>
                  <a:lnTo>
                    <a:pt x="3159673" y="3104082"/>
                  </a:lnTo>
                  <a:lnTo>
                    <a:pt x="3202917" y="3090111"/>
                  </a:lnTo>
                  <a:lnTo>
                    <a:pt x="3244418" y="3072560"/>
                  </a:lnTo>
                  <a:lnTo>
                    <a:pt x="3283994" y="3051612"/>
                  </a:lnTo>
                  <a:lnTo>
                    <a:pt x="3321460" y="3027451"/>
                  </a:lnTo>
                  <a:lnTo>
                    <a:pt x="3356632" y="3000262"/>
                  </a:lnTo>
                  <a:lnTo>
                    <a:pt x="3389328" y="2970228"/>
                  </a:lnTo>
                  <a:lnTo>
                    <a:pt x="3419362" y="2937532"/>
                  </a:lnTo>
                  <a:lnTo>
                    <a:pt x="3446551" y="2902360"/>
                  </a:lnTo>
                  <a:lnTo>
                    <a:pt x="3470712" y="2864894"/>
                  </a:lnTo>
                  <a:lnTo>
                    <a:pt x="3491660" y="2825318"/>
                  </a:lnTo>
                  <a:lnTo>
                    <a:pt x="3509211" y="2783817"/>
                  </a:lnTo>
                  <a:lnTo>
                    <a:pt x="3523182" y="2740573"/>
                  </a:lnTo>
                  <a:lnTo>
                    <a:pt x="3533389" y="2695772"/>
                  </a:lnTo>
                  <a:lnTo>
                    <a:pt x="3539648" y="2649596"/>
                  </a:lnTo>
                  <a:lnTo>
                    <a:pt x="3541776" y="2602230"/>
                  </a:lnTo>
                  <a:lnTo>
                    <a:pt x="3541776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23951" y="1726311"/>
            <a:ext cx="3015615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5"/>
              </a:spcBef>
            </a:pPr>
            <a:r>
              <a:rPr sz="2000" i="1" spc="-20" dirty="0">
                <a:solidFill>
                  <a:srgbClr val="FFFF00"/>
                </a:solidFill>
                <a:latin typeface="Georgia"/>
                <a:cs typeface="Georgia"/>
              </a:rPr>
              <a:t>Основна </a:t>
            </a:r>
            <a:r>
              <a:rPr sz="2000" i="1" dirty="0">
                <a:solidFill>
                  <a:srgbClr val="FFFF00"/>
                </a:solidFill>
                <a:latin typeface="Georgia"/>
                <a:cs typeface="Georgia"/>
              </a:rPr>
              <a:t>функція </a:t>
            </a:r>
            <a:r>
              <a:rPr sz="2000" i="1" spc="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65" dirty="0">
                <a:solidFill>
                  <a:srgbClr val="FFFF00"/>
                </a:solidFill>
                <a:latin typeface="Georgia"/>
                <a:cs typeface="Georgia"/>
              </a:rPr>
              <a:t>поточного</a:t>
            </a:r>
            <a:r>
              <a:rPr sz="2000" i="1" spc="-70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40" dirty="0">
                <a:solidFill>
                  <a:srgbClr val="FFFF00"/>
                </a:solidFill>
                <a:latin typeface="Georgia"/>
                <a:cs typeface="Georgia"/>
              </a:rPr>
              <a:t>контролю</a:t>
            </a:r>
            <a:r>
              <a:rPr sz="2000" i="1" spc="-5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30" dirty="0">
                <a:solidFill>
                  <a:srgbClr val="FFFF00"/>
                </a:solidFill>
                <a:latin typeface="Georgia"/>
                <a:cs typeface="Georgia"/>
              </a:rPr>
              <a:t>–  </a:t>
            </a:r>
            <a:r>
              <a:rPr sz="2000" i="1" spc="-15" dirty="0">
                <a:solidFill>
                  <a:srgbClr val="FFFF00"/>
                </a:solidFill>
                <a:latin typeface="Georgia"/>
                <a:cs typeface="Georgia"/>
              </a:rPr>
              <a:t>нав</a:t>
            </a:r>
            <a:r>
              <a:rPr sz="2000" i="1" spc="-25" dirty="0">
                <a:solidFill>
                  <a:srgbClr val="FFFF00"/>
                </a:solidFill>
                <a:latin typeface="Georgia"/>
                <a:cs typeface="Georgia"/>
              </a:rPr>
              <a:t>ч</a:t>
            </a:r>
            <a:r>
              <a:rPr sz="2000" i="1" dirty="0">
                <a:solidFill>
                  <a:srgbClr val="FFFF00"/>
                </a:solidFill>
                <a:latin typeface="Georgia"/>
                <a:cs typeface="Georgia"/>
              </a:rPr>
              <a:t>ал</a:t>
            </a:r>
            <a:r>
              <a:rPr sz="2000" i="1" spc="-10" dirty="0">
                <a:solidFill>
                  <a:srgbClr val="FFFF00"/>
                </a:solidFill>
                <a:latin typeface="Georgia"/>
                <a:cs typeface="Georgia"/>
              </a:rPr>
              <a:t>ь</a:t>
            </a:r>
            <a:r>
              <a:rPr sz="2000" i="1" spc="-40" dirty="0">
                <a:solidFill>
                  <a:srgbClr val="FFFF00"/>
                </a:solidFill>
                <a:latin typeface="Georgia"/>
                <a:cs typeface="Georgia"/>
              </a:rPr>
              <a:t>н</a:t>
            </a:r>
            <a:r>
              <a:rPr sz="2000" i="1" spc="-45" dirty="0">
                <a:solidFill>
                  <a:srgbClr val="FFFF00"/>
                </a:solidFill>
                <a:latin typeface="Georgia"/>
                <a:cs typeface="Georgia"/>
              </a:rPr>
              <a:t>а</a:t>
            </a:r>
            <a:r>
              <a:rPr sz="2000" spc="-100" dirty="0">
                <a:solidFill>
                  <a:srgbClr val="FFFF00"/>
                </a:solidFill>
                <a:latin typeface="Tahoma"/>
                <a:cs typeface="Tahoma"/>
              </a:rPr>
              <a:t>.</a:t>
            </a:r>
            <a:r>
              <a:rPr sz="2000" spc="-220" dirty="0">
                <a:solidFill>
                  <a:srgbClr val="FFFF00"/>
                </a:solidFill>
                <a:latin typeface="Tahoma"/>
                <a:cs typeface="Tahoma"/>
              </a:rPr>
              <a:t> </a:t>
            </a:r>
            <a:r>
              <a:rPr sz="2000" i="1" spc="-45" dirty="0">
                <a:solidFill>
                  <a:srgbClr val="FFFF00"/>
                </a:solidFill>
                <a:latin typeface="Georgia"/>
                <a:cs typeface="Georgia"/>
              </a:rPr>
              <a:t>Запитання</a:t>
            </a:r>
            <a:r>
              <a:rPr sz="2000" spc="-100" dirty="0">
                <a:solidFill>
                  <a:srgbClr val="FFFF00"/>
                </a:solidFill>
                <a:latin typeface="Tahoma"/>
                <a:cs typeface="Tahoma"/>
              </a:rPr>
              <a:t>,  </a:t>
            </a:r>
            <a:r>
              <a:rPr sz="2000" i="1" spc="-10" dirty="0">
                <a:solidFill>
                  <a:srgbClr val="FFFF00"/>
                </a:solidFill>
                <a:latin typeface="Georgia"/>
                <a:cs typeface="Georgia"/>
              </a:rPr>
              <a:t>завдання, </a:t>
            </a:r>
            <a:r>
              <a:rPr sz="2000" i="1" spc="-70" dirty="0">
                <a:solidFill>
                  <a:srgbClr val="FFFF00"/>
                </a:solidFill>
                <a:latin typeface="Georgia"/>
                <a:cs typeface="Georgia"/>
              </a:rPr>
              <a:t>тести, </a:t>
            </a:r>
            <a:r>
              <a:rPr sz="2000" i="1" spc="-65" dirty="0">
                <a:solidFill>
                  <a:srgbClr val="FFFF00"/>
                </a:solidFill>
                <a:latin typeface="Georgia"/>
                <a:cs typeface="Georgia"/>
              </a:rPr>
              <a:t>тощо </a:t>
            </a:r>
            <a:r>
              <a:rPr sz="2000" i="1" spc="-60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15" dirty="0">
                <a:solidFill>
                  <a:srgbClr val="FFFF00"/>
                </a:solidFill>
                <a:latin typeface="Georgia"/>
                <a:cs typeface="Georgia"/>
              </a:rPr>
              <a:t>спрямовані </a:t>
            </a:r>
            <a:r>
              <a:rPr sz="2000" i="1" spc="-40" dirty="0">
                <a:solidFill>
                  <a:srgbClr val="FFFF00"/>
                </a:solidFill>
                <a:latin typeface="Georgia"/>
                <a:cs typeface="Georgia"/>
              </a:rPr>
              <a:t>на </a:t>
            </a:r>
            <a:r>
              <a:rPr sz="2000" i="1" spc="-3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30" dirty="0">
                <a:solidFill>
                  <a:srgbClr val="FFFF00"/>
                </a:solidFill>
                <a:latin typeface="Georgia"/>
                <a:cs typeface="Georgia"/>
              </a:rPr>
              <a:t>закріплення </a:t>
            </a:r>
            <a:r>
              <a:rPr sz="2000" i="1" spc="-35" dirty="0">
                <a:solidFill>
                  <a:srgbClr val="FFFF00"/>
                </a:solidFill>
                <a:latin typeface="Georgia"/>
                <a:cs typeface="Georgia"/>
              </a:rPr>
              <a:t>вивченого </a:t>
            </a:r>
            <a:r>
              <a:rPr sz="2000" i="1" spc="-30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FFFF00"/>
                </a:solidFill>
                <a:latin typeface="Georgia"/>
                <a:cs typeface="Georgia"/>
              </a:rPr>
              <a:t>матеріалу</a:t>
            </a:r>
            <a:r>
              <a:rPr sz="2000" i="1" spc="-7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30" dirty="0">
                <a:solidFill>
                  <a:srgbClr val="FFFF00"/>
                </a:solidFill>
                <a:latin typeface="Georgia"/>
                <a:cs typeface="Georgia"/>
              </a:rPr>
              <a:t>й</a:t>
            </a:r>
            <a:r>
              <a:rPr sz="2000" i="1" spc="-5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FFFF00"/>
                </a:solidFill>
                <a:latin typeface="Georgia"/>
                <a:cs typeface="Georgia"/>
              </a:rPr>
              <a:t>повторення </a:t>
            </a:r>
            <a:r>
              <a:rPr sz="2000" i="1" spc="-46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45" dirty="0">
                <a:solidFill>
                  <a:srgbClr val="FFFF00"/>
                </a:solidFill>
                <a:latin typeface="Georgia"/>
                <a:cs typeface="Georgia"/>
              </a:rPr>
              <a:t>пройденого</a:t>
            </a:r>
            <a:endParaRPr sz="2000" dirty="0">
              <a:solidFill>
                <a:srgbClr val="FFFF00"/>
              </a:solidFill>
              <a:latin typeface="Georgia"/>
              <a:cs typeface="Georgi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451850" y="1344930"/>
            <a:ext cx="3740150" cy="3310254"/>
            <a:chOff x="8162543" y="1021080"/>
            <a:chExt cx="3740150" cy="3310254"/>
          </a:xfrm>
          <a:solidFill>
            <a:srgbClr val="00B0F0"/>
          </a:solidFill>
        </p:grpSpPr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62543" y="1021080"/>
              <a:ext cx="3739896" cy="3310128"/>
            </a:xfrm>
            <a:prstGeom prst="rect">
              <a:avLst/>
            </a:prstGeom>
            <a:grpFill/>
          </p:spPr>
        </p:pic>
        <p:sp>
          <p:nvSpPr>
            <p:cNvPr id="18" name="object 18"/>
            <p:cNvSpPr/>
            <p:nvPr/>
          </p:nvSpPr>
          <p:spPr>
            <a:xfrm>
              <a:off x="8263127" y="1117092"/>
              <a:ext cx="3543300" cy="3122930"/>
            </a:xfrm>
            <a:custGeom>
              <a:avLst/>
              <a:gdLst/>
              <a:ahLst/>
              <a:cxnLst/>
              <a:rect l="l" t="t" r="r" b="b"/>
              <a:pathLst>
                <a:path w="3543300" h="3122929">
                  <a:moveTo>
                    <a:pt x="3543300" y="0"/>
                  </a:moveTo>
                  <a:lnTo>
                    <a:pt x="520446" y="0"/>
                  </a:lnTo>
                  <a:lnTo>
                    <a:pt x="473079" y="2127"/>
                  </a:lnTo>
                  <a:lnTo>
                    <a:pt x="426903" y="8386"/>
                  </a:lnTo>
                  <a:lnTo>
                    <a:pt x="382102" y="18593"/>
                  </a:lnTo>
                  <a:lnTo>
                    <a:pt x="338858" y="32564"/>
                  </a:lnTo>
                  <a:lnTo>
                    <a:pt x="297357" y="50115"/>
                  </a:lnTo>
                  <a:lnTo>
                    <a:pt x="257781" y="71063"/>
                  </a:lnTo>
                  <a:lnTo>
                    <a:pt x="220315" y="95224"/>
                  </a:lnTo>
                  <a:lnTo>
                    <a:pt x="185143" y="122413"/>
                  </a:lnTo>
                  <a:lnTo>
                    <a:pt x="152447" y="152447"/>
                  </a:lnTo>
                  <a:lnTo>
                    <a:pt x="122413" y="185143"/>
                  </a:lnTo>
                  <a:lnTo>
                    <a:pt x="95224" y="220315"/>
                  </a:lnTo>
                  <a:lnTo>
                    <a:pt x="71063" y="257781"/>
                  </a:lnTo>
                  <a:lnTo>
                    <a:pt x="50115" y="297357"/>
                  </a:lnTo>
                  <a:lnTo>
                    <a:pt x="32564" y="338858"/>
                  </a:lnTo>
                  <a:lnTo>
                    <a:pt x="18593" y="382102"/>
                  </a:lnTo>
                  <a:lnTo>
                    <a:pt x="8386" y="426903"/>
                  </a:lnTo>
                  <a:lnTo>
                    <a:pt x="2127" y="473079"/>
                  </a:lnTo>
                  <a:lnTo>
                    <a:pt x="0" y="520446"/>
                  </a:lnTo>
                  <a:lnTo>
                    <a:pt x="0" y="3122676"/>
                  </a:lnTo>
                  <a:lnTo>
                    <a:pt x="3022854" y="3122676"/>
                  </a:lnTo>
                  <a:lnTo>
                    <a:pt x="3070220" y="3120548"/>
                  </a:lnTo>
                  <a:lnTo>
                    <a:pt x="3116396" y="3114289"/>
                  </a:lnTo>
                  <a:lnTo>
                    <a:pt x="3161197" y="3104082"/>
                  </a:lnTo>
                  <a:lnTo>
                    <a:pt x="3204441" y="3090111"/>
                  </a:lnTo>
                  <a:lnTo>
                    <a:pt x="3245942" y="3072560"/>
                  </a:lnTo>
                  <a:lnTo>
                    <a:pt x="3285518" y="3051612"/>
                  </a:lnTo>
                  <a:lnTo>
                    <a:pt x="3322984" y="3027451"/>
                  </a:lnTo>
                  <a:lnTo>
                    <a:pt x="3358156" y="3000262"/>
                  </a:lnTo>
                  <a:lnTo>
                    <a:pt x="3390852" y="2970228"/>
                  </a:lnTo>
                  <a:lnTo>
                    <a:pt x="3420886" y="2937532"/>
                  </a:lnTo>
                  <a:lnTo>
                    <a:pt x="3448075" y="2902360"/>
                  </a:lnTo>
                  <a:lnTo>
                    <a:pt x="3472236" y="2864894"/>
                  </a:lnTo>
                  <a:lnTo>
                    <a:pt x="3493184" y="2825318"/>
                  </a:lnTo>
                  <a:lnTo>
                    <a:pt x="3510735" y="2783817"/>
                  </a:lnTo>
                  <a:lnTo>
                    <a:pt x="3524706" y="2740573"/>
                  </a:lnTo>
                  <a:lnTo>
                    <a:pt x="3534913" y="2695772"/>
                  </a:lnTo>
                  <a:lnTo>
                    <a:pt x="3541172" y="2649596"/>
                  </a:lnTo>
                  <a:lnTo>
                    <a:pt x="3543300" y="2602230"/>
                  </a:lnTo>
                  <a:lnTo>
                    <a:pt x="354330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8830564" y="2208530"/>
            <a:ext cx="2725420" cy="1245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5"/>
              </a:spcBef>
            </a:pPr>
            <a:r>
              <a:rPr sz="2000" i="1" dirty="0">
                <a:solidFill>
                  <a:srgbClr val="FFFF00"/>
                </a:solidFill>
                <a:latin typeface="Georgia"/>
                <a:cs typeface="Georgia"/>
              </a:rPr>
              <a:t>Доцільно </a:t>
            </a:r>
            <a:r>
              <a:rPr sz="2000" i="1" spc="-20" dirty="0">
                <a:solidFill>
                  <a:srgbClr val="FFFF00"/>
                </a:solidFill>
                <a:latin typeface="Georgia"/>
                <a:cs typeface="Georgia"/>
              </a:rPr>
              <a:t>урахування </a:t>
            </a:r>
            <a:r>
              <a:rPr sz="2000" i="1" spc="-1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5" dirty="0">
                <a:solidFill>
                  <a:srgbClr val="FFFF00"/>
                </a:solidFill>
                <a:latin typeface="Georgia"/>
                <a:cs typeface="Georgia"/>
              </a:rPr>
              <a:t>мотиваційно</a:t>
            </a:r>
            <a:r>
              <a:rPr sz="2000" spc="-5" dirty="0">
                <a:solidFill>
                  <a:srgbClr val="FFFF00"/>
                </a:solidFill>
                <a:latin typeface="Tahoma"/>
                <a:cs typeface="Tahoma"/>
              </a:rPr>
              <a:t>- </a:t>
            </a:r>
            <a:r>
              <a:rPr sz="2000" dirty="0">
                <a:solidFill>
                  <a:srgbClr val="FFFF00"/>
                </a:solidFill>
                <a:latin typeface="Tahoma"/>
                <a:cs typeface="Tahoma"/>
              </a:rPr>
              <a:t> </a:t>
            </a:r>
            <a:r>
              <a:rPr sz="2000" i="1" spc="-35" dirty="0">
                <a:solidFill>
                  <a:srgbClr val="FFFF00"/>
                </a:solidFill>
                <a:latin typeface="Georgia"/>
                <a:cs typeface="Georgia"/>
              </a:rPr>
              <a:t>стимулюючої </a:t>
            </a:r>
            <a:r>
              <a:rPr sz="2000" i="1" spc="-10" dirty="0">
                <a:solidFill>
                  <a:srgbClr val="FFFF00"/>
                </a:solidFill>
                <a:latin typeface="Georgia"/>
                <a:cs typeface="Georgia"/>
              </a:rPr>
              <a:t>функції </a:t>
            </a:r>
            <a:r>
              <a:rPr sz="2000" i="1" spc="-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65" dirty="0">
                <a:solidFill>
                  <a:srgbClr val="FFFF00"/>
                </a:solidFill>
                <a:latin typeface="Georgia"/>
                <a:cs typeface="Georgia"/>
              </a:rPr>
              <a:t>поточного</a:t>
            </a:r>
            <a:r>
              <a:rPr sz="2000" i="1" spc="-75" dirty="0">
                <a:solidFill>
                  <a:srgbClr val="FFFF00"/>
                </a:solidFill>
                <a:latin typeface="Georgia"/>
                <a:cs typeface="Georgia"/>
              </a:rPr>
              <a:t> </a:t>
            </a:r>
            <a:r>
              <a:rPr sz="2000" i="1" spc="-35" dirty="0">
                <a:solidFill>
                  <a:srgbClr val="FFFF00"/>
                </a:solidFill>
                <a:latin typeface="Georgia"/>
                <a:cs typeface="Georgia"/>
              </a:rPr>
              <a:t>оцін</a:t>
            </a:r>
            <a:r>
              <a:rPr sz="2000" i="1" spc="-20" dirty="0">
                <a:solidFill>
                  <a:srgbClr val="FFFF00"/>
                </a:solidFill>
                <a:latin typeface="Georgia"/>
                <a:cs typeface="Georgia"/>
              </a:rPr>
              <a:t>ювання</a:t>
            </a:r>
            <a:endParaRPr sz="2000" dirty="0">
              <a:solidFill>
                <a:srgbClr val="FFFF00"/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57195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网chenying0907出品 2048">
            <a:extLst>
              <a:ext uri="{FF2B5EF4-FFF2-40B4-BE49-F238E27FC236}">
                <a16:creationId xmlns:a16="http://schemas.microsoft.com/office/drawing/2014/main" id="{29A4D560-10CD-465F-AB0F-3E27E700E0CC}"/>
              </a:ext>
            </a:extLst>
          </p:cNvPr>
          <p:cNvSpPr/>
          <p:nvPr/>
        </p:nvSpPr>
        <p:spPr>
          <a:xfrm rot="19458485">
            <a:off x="5969621" y="4107831"/>
            <a:ext cx="2216580" cy="2174937"/>
          </a:xfrm>
          <a:custGeom>
            <a:avLst/>
            <a:gdLst/>
            <a:ahLst/>
            <a:cxnLst/>
            <a:rect l="l" t="t" r="r" b="b"/>
            <a:pathLst>
              <a:path w="2255381" h="2212711">
                <a:moveTo>
                  <a:pt x="1762831" y="96037"/>
                </a:moveTo>
                <a:cubicBezTo>
                  <a:pt x="1774596" y="109887"/>
                  <a:pt x="1762506" y="174600"/>
                  <a:pt x="1646561" y="364996"/>
                </a:cubicBezTo>
                <a:cubicBezTo>
                  <a:pt x="1623126" y="418934"/>
                  <a:pt x="1525944" y="582825"/>
                  <a:pt x="1395435" y="793156"/>
                </a:cubicBezTo>
                <a:cubicBezTo>
                  <a:pt x="1536134" y="778726"/>
                  <a:pt x="1697692" y="765828"/>
                  <a:pt x="1831180" y="756058"/>
                </a:cubicBezTo>
                <a:cubicBezTo>
                  <a:pt x="1885036" y="696233"/>
                  <a:pt x="2021048" y="583933"/>
                  <a:pt x="2043438" y="565200"/>
                </a:cubicBezTo>
                <a:cubicBezTo>
                  <a:pt x="2069261" y="543593"/>
                  <a:pt x="2073675" y="543820"/>
                  <a:pt x="2083864" y="544092"/>
                </a:cubicBezTo>
                <a:cubicBezTo>
                  <a:pt x="2090767" y="551669"/>
                  <a:pt x="2104986" y="572225"/>
                  <a:pt x="2104573" y="566823"/>
                </a:cubicBezTo>
                <a:cubicBezTo>
                  <a:pt x="2104160" y="561422"/>
                  <a:pt x="2125877" y="554426"/>
                  <a:pt x="2087839" y="600560"/>
                </a:cubicBezTo>
                <a:cubicBezTo>
                  <a:pt x="2079107" y="615047"/>
                  <a:pt x="2020535" y="684486"/>
                  <a:pt x="1965963" y="746391"/>
                </a:cubicBezTo>
                <a:cubicBezTo>
                  <a:pt x="2026433" y="742222"/>
                  <a:pt x="2071795" y="739277"/>
                  <a:pt x="2092922" y="737850"/>
                </a:cubicBezTo>
                <a:cubicBezTo>
                  <a:pt x="2199976" y="730624"/>
                  <a:pt x="2210042" y="735764"/>
                  <a:pt x="2233807" y="747211"/>
                </a:cubicBezTo>
                <a:cubicBezTo>
                  <a:pt x="2234375" y="766987"/>
                  <a:pt x="2225153" y="815763"/>
                  <a:pt x="2235515" y="806537"/>
                </a:cubicBezTo>
                <a:cubicBezTo>
                  <a:pt x="2245877" y="797311"/>
                  <a:pt x="2312434" y="809401"/>
                  <a:pt x="2124682" y="843303"/>
                </a:cubicBezTo>
                <a:cubicBezTo>
                  <a:pt x="2055381" y="862379"/>
                  <a:pt x="1557988" y="946248"/>
                  <a:pt x="1273593" y="987844"/>
                </a:cubicBezTo>
                <a:cubicBezTo>
                  <a:pt x="978139" y="1456310"/>
                  <a:pt x="595298" y="2038503"/>
                  <a:pt x="457887" y="2212711"/>
                </a:cubicBezTo>
                <a:lnTo>
                  <a:pt x="0" y="1868127"/>
                </a:lnTo>
                <a:cubicBezTo>
                  <a:pt x="68157" y="1710476"/>
                  <a:pt x="330540" y="1371156"/>
                  <a:pt x="606728" y="1037009"/>
                </a:cubicBezTo>
                <a:cubicBezTo>
                  <a:pt x="600981" y="804918"/>
                  <a:pt x="634997" y="289980"/>
                  <a:pt x="640268" y="205084"/>
                </a:cubicBezTo>
                <a:cubicBezTo>
                  <a:pt x="646314" y="107709"/>
                  <a:pt x="652129" y="99237"/>
                  <a:pt x="665240" y="79152"/>
                </a:cubicBezTo>
                <a:cubicBezTo>
                  <a:pt x="683136" y="80960"/>
                  <a:pt x="726034" y="94999"/>
                  <a:pt x="718931" y="84573"/>
                </a:cubicBezTo>
                <a:cubicBezTo>
                  <a:pt x="711827" y="74148"/>
                  <a:pt x="730538" y="15554"/>
                  <a:pt x="739077" y="188821"/>
                </a:cubicBezTo>
                <a:cubicBezTo>
                  <a:pt x="746782" y="243817"/>
                  <a:pt x="760402" y="582985"/>
                  <a:pt x="766840" y="844003"/>
                </a:cubicBezTo>
                <a:cubicBezTo>
                  <a:pt x="1026532" y="535400"/>
                  <a:pt x="1266755" y="263580"/>
                  <a:pt x="1333595" y="187146"/>
                </a:cubicBezTo>
                <a:cubicBezTo>
                  <a:pt x="1484649" y="14408"/>
                  <a:pt x="1513353" y="10556"/>
                  <a:pt x="1579414" y="0"/>
                </a:cubicBezTo>
                <a:cubicBezTo>
                  <a:pt x="1629596" y="41269"/>
                  <a:pt x="1736593" y="158682"/>
                  <a:pt x="1729962" y="123807"/>
                </a:cubicBezTo>
                <a:cubicBezTo>
                  <a:pt x="1727475" y="110728"/>
                  <a:pt x="1744940" y="92417"/>
                  <a:pt x="1756562" y="92996"/>
                </a:cubicBezTo>
                <a:cubicBezTo>
                  <a:pt x="1758983" y="93117"/>
                  <a:pt x="1761150" y="94058"/>
                  <a:pt x="1762831" y="96037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</a:schemeClr>
              </a:gs>
              <a:gs pos="50000">
                <a:schemeClr val="tx1"/>
              </a:gs>
              <a:gs pos="100000">
                <a:schemeClr val="tx1"/>
              </a:gs>
            </a:gsLst>
            <a:lin ang="162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5" name="网chenying0907出品 50">
            <a:extLst>
              <a:ext uri="{FF2B5EF4-FFF2-40B4-BE49-F238E27FC236}">
                <a16:creationId xmlns:a16="http://schemas.microsoft.com/office/drawing/2014/main" id="{A22A2EB3-C779-4877-B632-A740B0C34016}"/>
              </a:ext>
            </a:extLst>
          </p:cNvPr>
          <p:cNvGrpSpPr/>
          <p:nvPr/>
        </p:nvGrpSpPr>
        <p:grpSpPr>
          <a:xfrm>
            <a:off x="6799824" y="1692692"/>
            <a:ext cx="1043676" cy="1043817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网chenying0907出品 76">
              <a:extLst>
                <a:ext uri="{FF2B5EF4-FFF2-40B4-BE49-F238E27FC236}">
                  <a16:creationId xmlns:a16="http://schemas.microsoft.com/office/drawing/2014/main" id="{1FD3D66F-A0B9-487D-8BE0-975D3C749D1F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网chenying0907出品 77">
              <a:extLst>
                <a:ext uri="{FF2B5EF4-FFF2-40B4-BE49-F238E27FC236}">
                  <a16:creationId xmlns:a16="http://schemas.microsoft.com/office/drawing/2014/main" id="{EC0DF3AA-911E-448C-9ECF-9D6929C62245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网chenying0907出品 78">
              <a:extLst>
                <a:ext uri="{FF2B5EF4-FFF2-40B4-BE49-F238E27FC236}">
                  <a16:creationId xmlns:a16="http://schemas.microsoft.com/office/drawing/2014/main" id="{B7EF4B65-65BB-4F7C-BFE6-6960C33640EB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网chenying0907出品 79">
              <a:extLst>
                <a:ext uri="{FF2B5EF4-FFF2-40B4-BE49-F238E27FC236}">
                  <a16:creationId xmlns:a16="http://schemas.microsoft.com/office/drawing/2014/main" id="{FCB49015-37AF-4C8E-AF8A-0D5CDF397E19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0" name="网chenying0907出品 51">
            <a:extLst>
              <a:ext uri="{FF2B5EF4-FFF2-40B4-BE49-F238E27FC236}">
                <a16:creationId xmlns:a16="http://schemas.microsoft.com/office/drawing/2014/main" id="{862777E0-F4A5-4019-AB56-FB3803749A7C}"/>
              </a:ext>
            </a:extLst>
          </p:cNvPr>
          <p:cNvGrpSpPr/>
          <p:nvPr/>
        </p:nvGrpSpPr>
        <p:grpSpPr>
          <a:xfrm>
            <a:off x="6356203" y="1558549"/>
            <a:ext cx="683489" cy="683582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网chenying0907出品 72">
              <a:extLst>
                <a:ext uri="{FF2B5EF4-FFF2-40B4-BE49-F238E27FC236}">
                  <a16:creationId xmlns:a16="http://schemas.microsoft.com/office/drawing/2014/main" id="{992920EA-8059-4F6E-AD42-4FEA180732F7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网chenying0907出品 73">
              <a:extLst>
                <a:ext uri="{FF2B5EF4-FFF2-40B4-BE49-F238E27FC236}">
                  <a16:creationId xmlns:a16="http://schemas.microsoft.com/office/drawing/2014/main" id="{F2FBE380-0E59-4A8D-BDDB-6915BE9C617E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网chenying0907出品 74">
              <a:extLst>
                <a:ext uri="{FF2B5EF4-FFF2-40B4-BE49-F238E27FC236}">
                  <a16:creationId xmlns:a16="http://schemas.microsoft.com/office/drawing/2014/main" id="{A658710C-CEFB-46AC-9A46-4458DC627F57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网chenying0907出品 75">
              <a:extLst>
                <a:ext uri="{FF2B5EF4-FFF2-40B4-BE49-F238E27FC236}">
                  <a16:creationId xmlns:a16="http://schemas.microsoft.com/office/drawing/2014/main" id="{7ED337FC-B73D-4067-9182-DF43B4D8CCFA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5" name="网chenying0907出品 52">
            <a:extLst>
              <a:ext uri="{FF2B5EF4-FFF2-40B4-BE49-F238E27FC236}">
                <a16:creationId xmlns:a16="http://schemas.microsoft.com/office/drawing/2014/main" id="{6549ADED-AB78-442F-8C67-13F46F17BBC4}"/>
              </a:ext>
            </a:extLst>
          </p:cNvPr>
          <p:cNvGrpSpPr/>
          <p:nvPr/>
        </p:nvGrpSpPr>
        <p:grpSpPr>
          <a:xfrm>
            <a:off x="4874197" y="2996897"/>
            <a:ext cx="957013" cy="957142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网chenying0907出品 68">
              <a:extLst>
                <a:ext uri="{FF2B5EF4-FFF2-40B4-BE49-F238E27FC236}">
                  <a16:creationId xmlns:a16="http://schemas.microsoft.com/office/drawing/2014/main" id="{539E20B1-8CA8-4AE3-BED4-F0DB58B55CD4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网chenying0907出品 69">
              <a:extLst>
                <a:ext uri="{FF2B5EF4-FFF2-40B4-BE49-F238E27FC236}">
                  <a16:creationId xmlns:a16="http://schemas.microsoft.com/office/drawing/2014/main" id="{DAD340C2-3EB9-42E7-B4F3-C613C505CA8F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网chenying0907出品 70">
              <a:extLst>
                <a:ext uri="{FF2B5EF4-FFF2-40B4-BE49-F238E27FC236}">
                  <a16:creationId xmlns:a16="http://schemas.microsoft.com/office/drawing/2014/main" id="{699A9231-A59E-4B67-82A1-1F1051DDB7A0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网chenying0907出品 71">
              <a:extLst>
                <a:ext uri="{FF2B5EF4-FFF2-40B4-BE49-F238E27FC236}">
                  <a16:creationId xmlns:a16="http://schemas.microsoft.com/office/drawing/2014/main" id="{74614855-DCE2-4C61-BB5B-FCB43186A18A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0" name="网chenying0907出品 53">
            <a:extLst>
              <a:ext uri="{FF2B5EF4-FFF2-40B4-BE49-F238E27FC236}">
                <a16:creationId xmlns:a16="http://schemas.microsoft.com/office/drawing/2014/main" id="{F1E73A00-0395-4714-8FBD-B4E5CC72A530}"/>
              </a:ext>
            </a:extLst>
          </p:cNvPr>
          <p:cNvGrpSpPr/>
          <p:nvPr/>
        </p:nvGrpSpPr>
        <p:grpSpPr>
          <a:xfrm>
            <a:off x="4938385" y="1739533"/>
            <a:ext cx="1908895" cy="1909154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网chenying0907出品 64">
              <a:extLst>
                <a:ext uri="{FF2B5EF4-FFF2-40B4-BE49-F238E27FC236}">
                  <a16:creationId xmlns:a16="http://schemas.microsoft.com/office/drawing/2014/main" id="{CC4AC875-C84B-4337-8D19-87552C4D21AA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网chenying0907出品 65">
              <a:extLst>
                <a:ext uri="{FF2B5EF4-FFF2-40B4-BE49-F238E27FC236}">
                  <a16:creationId xmlns:a16="http://schemas.microsoft.com/office/drawing/2014/main" id="{0DE0A59E-5F40-4F69-B18E-68989A236780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网chenying0907出品 66">
              <a:extLst>
                <a:ext uri="{FF2B5EF4-FFF2-40B4-BE49-F238E27FC236}">
                  <a16:creationId xmlns:a16="http://schemas.microsoft.com/office/drawing/2014/main" id="{F19376D3-3DE0-4870-858B-C0042FB73DEA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网chenying0907出品 67">
              <a:extLst>
                <a:ext uri="{FF2B5EF4-FFF2-40B4-BE49-F238E27FC236}">
                  <a16:creationId xmlns:a16="http://schemas.microsoft.com/office/drawing/2014/main" id="{5629E766-A84A-47A2-988C-59A28A96DF7A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5" name="网chenying0907出品 54">
            <a:extLst>
              <a:ext uri="{FF2B5EF4-FFF2-40B4-BE49-F238E27FC236}">
                <a16:creationId xmlns:a16="http://schemas.microsoft.com/office/drawing/2014/main" id="{7D443B15-C17E-4D5E-A631-386A544D46C6}"/>
              </a:ext>
            </a:extLst>
          </p:cNvPr>
          <p:cNvGrpSpPr/>
          <p:nvPr/>
        </p:nvGrpSpPr>
        <p:grpSpPr>
          <a:xfrm>
            <a:off x="6505700" y="2311806"/>
            <a:ext cx="2275991" cy="2276299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网chenying0907出品 60">
              <a:extLst>
                <a:ext uri="{FF2B5EF4-FFF2-40B4-BE49-F238E27FC236}">
                  <a16:creationId xmlns:a16="http://schemas.microsoft.com/office/drawing/2014/main" id="{AE0AD5E5-51CF-4FC9-ABF3-274346CA1A8C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网chenying0907出品 61">
              <a:extLst>
                <a:ext uri="{FF2B5EF4-FFF2-40B4-BE49-F238E27FC236}">
                  <a16:creationId xmlns:a16="http://schemas.microsoft.com/office/drawing/2014/main" id="{EC6FBF1D-33E3-479C-8B8B-CC0BB0FF3CCB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网chenying0907出品 62">
              <a:extLst>
                <a:ext uri="{FF2B5EF4-FFF2-40B4-BE49-F238E27FC236}">
                  <a16:creationId xmlns:a16="http://schemas.microsoft.com/office/drawing/2014/main" id="{65429191-225B-4EFD-9F95-04817F1EAEAE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网chenying0907出品 63">
              <a:extLst>
                <a:ext uri="{FF2B5EF4-FFF2-40B4-BE49-F238E27FC236}">
                  <a16:creationId xmlns:a16="http://schemas.microsoft.com/office/drawing/2014/main" id="{26907AED-6346-420B-9479-A5EFB37322B7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0" name="网chenying0907出品 55">
            <a:extLst>
              <a:ext uri="{FF2B5EF4-FFF2-40B4-BE49-F238E27FC236}">
                <a16:creationId xmlns:a16="http://schemas.microsoft.com/office/drawing/2014/main" id="{2C0B4536-824A-47EF-A2A5-F07A6A3E9A12}"/>
              </a:ext>
            </a:extLst>
          </p:cNvPr>
          <p:cNvGrpSpPr/>
          <p:nvPr/>
        </p:nvGrpSpPr>
        <p:grpSpPr>
          <a:xfrm>
            <a:off x="5482989" y="3439653"/>
            <a:ext cx="1364293" cy="1364477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网chenying0907出品 56">
              <a:extLst>
                <a:ext uri="{FF2B5EF4-FFF2-40B4-BE49-F238E27FC236}">
                  <a16:creationId xmlns:a16="http://schemas.microsoft.com/office/drawing/2014/main" id="{1BFB5C99-0D3C-4302-A08D-6827C743F640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网chenying0907出品 57">
              <a:extLst>
                <a:ext uri="{FF2B5EF4-FFF2-40B4-BE49-F238E27FC236}">
                  <a16:creationId xmlns:a16="http://schemas.microsoft.com/office/drawing/2014/main" id="{EF535EDA-54DA-4859-9BBE-34FF135F0297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网chenying0907出品 58">
              <a:extLst>
                <a:ext uri="{FF2B5EF4-FFF2-40B4-BE49-F238E27FC236}">
                  <a16:creationId xmlns:a16="http://schemas.microsoft.com/office/drawing/2014/main" id="{39E96801-D925-429E-94F3-668CA7DB916E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网chenying0907出品 59">
              <a:extLst>
                <a:ext uri="{FF2B5EF4-FFF2-40B4-BE49-F238E27FC236}">
                  <a16:creationId xmlns:a16="http://schemas.microsoft.com/office/drawing/2014/main" id="{7E7A244C-24F0-40FA-B0D7-088DD2F15B56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5" name="Group 51">
            <a:extLst>
              <a:ext uri="{FF2B5EF4-FFF2-40B4-BE49-F238E27FC236}">
                <a16:creationId xmlns:a16="http://schemas.microsoft.com/office/drawing/2014/main" id="{855966DC-D819-42C7-AE26-969806F54471}"/>
              </a:ext>
            </a:extLst>
          </p:cNvPr>
          <p:cNvGrpSpPr/>
          <p:nvPr/>
        </p:nvGrpSpPr>
        <p:grpSpPr>
          <a:xfrm>
            <a:off x="7666715" y="1315399"/>
            <a:ext cx="1046395" cy="845506"/>
            <a:chOff x="7486389" y="2051648"/>
            <a:chExt cx="1064712" cy="860191"/>
          </a:xfrm>
        </p:grpSpPr>
        <p:sp>
          <p:nvSpPr>
            <p:cNvPr id="36" name="网chenying0907出品 80">
              <a:extLst>
                <a:ext uri="{FF2B5EF4-FFF2-40B4-BE49-F238E27FC236}">
                  <a16:creationId xmlns:a16="http://schemas.microsoft.com/office/drawing/2014/main" id="{1630163A-0C54-40CD-9027-A7DE34938281}"/>
                </a:ext>
              </a:extLst>
            </p:cNvPr>
            <p:cNvSpPr/>
            <p:nvPr/>
          </p:nvSpPr>
          <p:spPr>
            <a:xfrm>
              <a:off x="7486389" y="2051648"/>
              <a:ext cx="1064712" cy="651354"/>
            </a:xfrm>
            <a:custGeom>
              <a:avLst/>
              <a:gdLst>
                <a:gd name="connsiteX0" fmla="*/ 0 w 1064712"/>
                <a:gd name="connsiteY0" fmla="*/ 651354 h 651354"/>
                <a:gd name="connsiteX1" fmla="*/ 413359 w 1064712"/>
                <a:gd name="connsiteY1" fmla="*/ 0 h 651354"/>
                <a:gd name="connsiteX2" fmla="*/ 1064712 w 1064712"/>
                <a:gd name="connsiteY2" fmla="*/ 0 h 65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4712" h="651354">
                  <a:moveTo>
                    <a:pt x="0" y="651354"/>
                  </a:moveTo>
                  <a:lnTo>
                    <a:pt x="413359" y="0"/>
                  </a:lnTo>
                  <a:lnTo>
                    <a:pt x="1064712" y="0"/>
                  </a:lnTo>
                </a:path>
              </a:pathLst>
            </a:custGeom>
            <a:noFill/>
            <a:ln w="12700" cap="flat" cmpd="sng" algn="ctr">
              <a:solidFill>
                <a:schemeClr val="accent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37" name="直接连接符 81">
              <a:extLst>
                <a:ext uri="{FF2B5EF4-FFF2-40B4-BE49-F238E27FC236}">
                  <a16:creationId xmlns:a16="http://schemas.microsoft.com/office/drawing/2014/main" id="{A83922D6-D030-4DB8-A1CD-01AC8258AB8B}"/>
                </a:ext>
              </a:extLst>
            </p:cNvPr>
            <p:cNvCxnSpPr/>
            <p:nvPr/>
          </p:nvCxnSpPr>
          <p:spPr>
            <a:xfrm>
              <a:off x="8551101" y="2051648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8" name="Group 41">
            <a:extLst>
              <a:ext uri="{FF2B5EF4-FFF2-40B4-BE49-F238E27FC236}">
                <a16:creationId xmlns:a16="http://schemas.microsoft.com/office/drawing/2014/main" id="{FC7C2063-BEBB-4FB5-9844-575184EFED0D}"/>
              </a:ext>
            </a:extLst>
          </p:cNvPr>
          <p:cNvGrpSpPr/>
          <p:nvPr/>
        </p:nvGrpSpPr>
        <p:grpSpPr>
          <a:xfrm>
            <a:off x="4368791" y="3872699"/>
            <a:ext cx="1341848" cy="845506"/>
            <a:chOff x="3640898" y="3955604"/>
            <a:chExt cx="1365337" cy="860191"/>
          </a:xfrm>
        </p:grpSpPr>
        <p:sp>
          <p:nvSpPr>
            <p:cNvPr id="39" name="网chenying0907出品 83">
              <a:extLst>
                <a:ext uri="{FF2B5EF4-FFF2-40B4-BE49-F238E27FC236}">
                  <a16:creationId xmlns:a16="http://schemas.microsoft.com/office/drawing/2014/main" id="{420D2D94-0BA5-42B0-871E-9CE2068A299F}"/>
                </a:ext>
              </a:extLst>
            </p:cNvPr>
            <p:cNvSpPr/>
            <p:nvPr/>
          </p:nvSpPr>
          <p:spPr>
            <a:xfrm>
              <a:off x="3653424" y="3955604"/>
              <a:ext cx="1352811" cy="400833"/>
            </a:xfrm>
            <a:custGeom>
              <a:avLst/>
              <a:gdLst>
                <a:gd name="connsiteX0" fmla="*/ 1352811 w 1352811"/>
                <a:gd name="connsiteY0" fmla="*/ 400833 h 400833"/>
                <a:gd name="connsiteX1" fmla="*/ 325677 w 1352811"/>
                <a:gd name="connsiteY1" fmla="*/ 0 h 400833"/>
                <a:gd name="connsiteX2" fmla="*/ 0 w 1352811"/>
                <a:gd name="connsiteY2" fmla="*/ 0 h 40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2811" h="400833">
                  <a:moveTo>
                    <a:pt x="1352811" y="400833"/>
                  </a:moveTo>
                  <a:lnTo>
                    <a:pt x="325677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accent2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40" name="直接连接符 84">
              <a:extLst>
                <a:ext uri="{FF2B5EF4-FFF2-40B4-BE49-F238E27FC236}">
                  <a16:creationId xmlns:a16="http://schemas.microsoft.com/office/drawing/2014/main" id="{DF434072-BBD8-40AA-B90C-39938604424A}"/>
                </a:ext>
              </a:extLst>
            </p:cNvPr>
            <p:cNvCxnSpPr/>
            <p:nvPr/>
          </p:nvCxnSpPr>
          <p:spPr>
            <a:xfrm>
              <a:off x="3640898" y="3955604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41" name="Group 44">
            <a:extLst>
              <a:ext uri="{FF2B5EF4-FFF2-40B4-BE49-F238E27FC236}">
                <a16:creationId xmlns:a16="http://schemas.microsoft.com/office/drawing/2014/main" id="{E2EA8CD5-4A8E-4517-821E-781C56E76E4D}"/>
              </a:ext>
            </a:extLst>
          </p:cNvPr>
          <p:cNvGrpSpPr/>
          <p:nvPr/>
        </p:nvGrpSpPr>
        <p:grpSpPr>
          <a:xfrm>
            <a:off x="4464771" y="1596960"/>
            <a:ext cx="790378" cy="845506"/>
            <a:chOff x="3738558" y="1640341"/>
            <a:chExt cx="804214" cy="860191"/>
          </a:xfrm>
        </p:grpSpPr>
        <p:sp>
          <p:nvSpPr>
            <p:cNvPr id="42" name="网chenying0907出品 87">
              <a:extLst>
                <a:ext uri="{FF2B5EF4-FFF2-40B4-BE49-F238E27FC236}">
                  <a16:creationId xmlns:a16="http://schemas.microsoft.com/office/drawing/2014/main" id="{1DEEF21F-F23F-48B2-80F9-96EEE96AE162}"/>
                </a:ext>
              </a:extLst>
            </p:cNvPr>
            <p:cNvSpPr/>
            <p:nvPr/>
          </p:nvSpPr>
          <p:spPr>
            <a:xfrm>
              <a:off x="3745059" y="1650815"/>
              <a:ext cx="797713" cy="839244"/>
            </a:xfrm>
            <a:custGeom>
              <a:avLst/>
              <a:gdLst>
                <a:gd name="connsiteX0" fmla="*/ 563671 w 563671"/>
                <a:gd name="connsiteY0" fmla="*/ 839244 h 839244"/>
                <a:gd name="connsiteX1" fmla="*/ 501041 w 563671"/>
                <a:gd name="connsiteY1" fmla="*/ 0 h 839244"/>
                <a:gd name="connsiteX2" fmla="*/ 0 w 563671"/>
                <a:gd name="connsiteY2" fmla="*/ 0 h 83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3671" h="839244">
                  <a:moveTo>
                    <a:pt x="563671" y="839244"/>
                  </a:moveTo>
                  <a:lnTo>
                    <a:pt x="501041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accent4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43" name="直接连接符 88">
              <a:extLst>
                <a:ext uri="{FF2B5EF4-FFF2-40B4-BE49-F238E27FC236}">
                  <a16:creationId xmlns:a16="http://schemas.microsoft.com/office/drawing/2014/main" id="{9E4D98BA-74A1-4E7F-A232-2698C67AB84D}"/>
                </a:ext>
              </a:extLst>
            </p:cNvPr>
            <p:cNvCxnSpPr/>
            <p:nvPr/>
          </p:nvCxnSpPr>
          <p:spPr>
            <a:xfrm>
              <a:off x="3738558" y="1640341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cxnSp>
        <p:nvCxnSpPr>
          <p:cNvPr id="53" name="直接连接符 81">
            <a:extLst>
              <a:ext uri="{FF2B5EF4-FFF2-40B4-BE49-F238E27FC236}">
                <a16:creationId xmlns:a16="http://schemas.microsoft.com/office/drawing/2014/main" id="{3843DC74-A7BA-490A-97E0-FE7CF9EE77F1}"/>
              </a:ext>
            </a:extLst>
          </p:cNvPr>
          <p:cNvCxnSpPr/>
          <p:nvPr/>
        </p:nvCxnSpPr>
        <p:spPr>
          <a:xfrm>
            <a:off x="8414193" y="4069627"/>
            <a:ext cx="1196441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grpSp>
        <p:nvGrpSpPr>
          <p:cNvPr id="58" name="Group 58">
            <a:extLst>
              <a:ext uri="{FF2B5EF4-FFF2-40B4-BE49-F238E27FC236}">
                <a16:creationId xmlns:a16="http://schemas.microsoft.com/office/drawing/2014/main" id="{E7D8DDC1-BF99-4BEC-A9D0-44270BDF96BE}"/>
              </a:ext>
            </a:extLst>
          </p:cNvPr>
          <p:cNvGrpSpPr/>
          <p:nvPr/>
        </p:nvGrpSpPr>
        <p:grpSpPr>
          <a:xfrm>
            <a:off x="645960" y="1646802"/>
            <a:ext cx="3713909" cy="1413272"/>
            <a:chOff x="1213483" y="2032389"/>
            <a:chExt cx="2603983" cy="94272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6A31895-9AB4-4E47-8479-5947D638E84A}"/>
                </a:ext>
              </a:extLst>
            </p:cNvPr>
            <p:cNvSpPr txBox="1"/>
            <p:nvPr/>
          </p:nvSpPr>
          <p:spPr>
            <a:xfrm>
              <a:off x="1213483" y="2297616"/>
              <a:ext cx="2603983" cy="677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Індивідуальне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групове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та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фронтальне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опитування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інтерактивні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форми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7B4819A-9E9C-4516-BE3F-291276B216CC}"/>
                </a:ext>
              </a:extLst>
            </p:cNvPr>
            <p:cNvSpPr txBox="1"/>
            <p:nvPr/>
          </p:nvSpPr>
          <p:spPr>
            <a:xfrm>
              <a:off x="1324730" y="2032389"/>
              <a:ext cx="24666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altLang="ko-KR" sz="2400" b="1" dirty="0">
                  <a:solidFill>
                    <a:srgbClr val="00B050"/>
                  </a:solidFill>
                  <a:cs typeface="Arial" pitchFamily="34" charset="0"/>
                </a:rPr>
                <a:t>Усна</a:t>
              </a:r>
              <a:endParaRPr lang="en-US" altLang="ko-KR" sz="2400" b="1" dirty="0">
                <a:solidFill>
                  <a:srgbClr val="00B050"/>
                </a:solidFill>
                <a:cs typeface="Arial" pitchFamily="34" charset="0"/>
              </a:endParaRPr>
            </a:p>
          </p:txBody>
        </p:sp>
      </p:grpSp>
      <p:grpSp>
        <p:nvGrpSpPr>
          <p:cNvPr id="61" name="Group 58">
            <a:extLst>
              <a:ext uri="{FF2B5EF4-FFF2-40B4-BE49-F238E27FC236}">
                <a16:creationId xmlns:a16="http://schemas.microsoft.com/office/drawing/2014/main" id="{24AF9E4C-AE0A-40B3-992A-7A954F2641A9}"/>
              </a:ext>
            </a:extLst>
          </p:cNvPr>
          <p:cNvGrpSpPr/>
          <p:nvPr/>
        </p:nvGrpSpPr>
        <p:grpSpPr>
          <a:xfrm>
            <a:off x="1443599" y="3939879"/>
            <a:ext cx="2836990" cy="2369440"/>
            <a:chOff x="1828328" y="2032389"/>
            <a:chExt cx="1989137" cy="1459965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182DB5B-B964-45B5-B53F-2BDF5950A9AC}"/>
                </a:ext>
              </a:extLst>
            </p:cNvPr>
            <p:cNvSpPr txBox="1"/>
            <p:nvPr/>
          </p:nvSpPr>
          <p:spPr>
            <a:xfrm>
              <a:off x="1931453" y="2297616"/>
              <a:ext cx="1886012" cy="1194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Діагностичні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самостійні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роботи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тестування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робота з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діаграмами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таблицями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графіками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тощо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.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734A11A-5E15-4BC7-8F2A-1FC011D4B1E8}"/>
                </a:ext>
              </a:extLst>
            </p:cNvPr>
            <p:cNvSpPr txBox="1"/>
            <p:nvPr/>
          </p:nvSpPr>
          <p:spPr>
            <a:xfrm>
              <a:off x="1828328" y="2032389"/>
              <a:ext cx="1963034" cy="284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altLang="ko-KR" sz="2400" b="1" dirty="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rPr>
                <a:t>Письмова</a:t>
              </a:r>
              <a:endParaRPr lang="en-US" altLang="ko-KR" sz="2400" b="1" dirty="0">
                <a:solidFill>
                  <a:schemeClr val="accent2">
                    <a:lumMod val="7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64" name="Group 58">
            <a:extLst>
              <a:ext uri="{FF2B5EF4-FFF2-40B4-BE49-F238E27FC236}">
                <a16:creationId xmlns:a16="http://schemas.microsoft.com/office/drawing/2014/main" id="{7191DD12-B108-4C9A-BE52-DCA9C7345446}"/>
              </a:ext>
            </a:extLst>
          </p:cNvPr>
          <p:cNvGrpSpPr/>
          <p:nvPr/>
        </p:nvGrpSpPr>
        <p:grpSpPr>
          <a:xfrm>
            <a:off x="8777379" y="1358716"/>
            <a:ext cx="3228060" cy="1459956"/>
            <a:chOff x="1324730" y="2032389"/>
            <a:chExt cx="2466632" cy="871542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66083B9-FADE-43D4-B8BD-9A24DDAA23E9}"/>
                </a:ext>
              </a:extLst>
            </p:cNvPr>
            <p:cNvSpPr txBox="1"/>
            <p:nvPr/>
          </p:nvSpPr>
          <p:spPr>
            <a:xfrm>
              <a:off x="1350833" y="2297616"/>
              <a:ext cx="2037213" cy="606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Виконання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різних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видів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досліджень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проєктів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тощо</a:t>
              </a:r>
              <a:r>
                <a:rPr lang="ru-RU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.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559E132-A0D3-4CA0-82F3-3417B3C278D7}"/>
                </a:ext>
              </a:extLst>
            </p:cNvPr>
            <p:cNvSpPr txBox="1"/>
            <p:nvPr/>
          </p:nvSpPr>
          <p:spPr>
            <a:xfrm>
              <a:off x="1324730" y="2032389"/>
              <a:ext cx="24666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altLang="ko-KR" sz="2400" b="1" dirty="0">
                  <a:solidFill>
                    <a:srgbClr val="5B9BD5"/>
                  </a:solidFill>
                  <a:cs typeface="Arial" pitchFamily="34" charset="0"/>
                </a:rPr>
                <a:t>Практична</a:t>
              </a:r>
              <a:endParaRPr lang="en-US" altLang="ko-KR" sz="2400" b="1" dirty="0">
                <a:solidFill>
                  <a:srgbClr val="5B9BD5"/>
                </a:solidFill>
                <a:cs typeface="Arial" pitchFamily="34" charset="0"/>
              </a:endParaRPr>
            </a:p>
          </p:txBody>
        </p:sp>
      </p:grpSp>
      <p:grpSp>
        <p:nvGrpSpPr>
          <p:cNvPr id="67" name="Group 58">
            <a:extLst>
              <a:ext uri="{FF2B5EF4-FFF2-40B4-BE49-F238E27FC236}">
                <a16:creationId xmlns:a16="http://schemas.microsoft.com/office/drawing/2014/main" id="{392039C5-517E-4AF9-B92F-96C49E8E1C14}"/>
              </a:ext>
            </a:extLst>
          </p:cNvPr>
          <p:cNvGrpSpPr/>
          <p:nvPr/>
        </p:nvGrpSpPr>
        <p:grpSpPr>
          <a:xfrm>
            <a:off x="9431793" y="3795732"/>
            <a:ext cx="2369681" cy="1715439"/>
            <a:chOff x="1324730" y="2032389"/>
            <a:chExt cx="2492735" cy="650181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1519BB4-B080-40F8-8794-E2406904B950}"/>
                </a:ext>
              </a:extLst>
            </p:cNvPr>
            <p:cNvSpPr txBox="1"/>
            <p:nvPr/>
          </p:nvSpPr>
          <p:spPr>
            <a:xfrm>
              <a:off x="1350833" y="2297616"/>
              <a:ext cx="2466632" cy="384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2000" dirty="0" err="1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Тестування</a:t>
              </a:r>
              <a:r>
                <a:rPr lang="ru-RU" altLang="ko-KR" sz="2000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 в </a:t>
              </a:r>
              <a:r>
                <a:rPr lang="ru-RU" altLang="ko-KR" sz="2000" dirty="0" err="1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електронному</a:t>
              </a:r>
              <a:r>
                <a:rPr lang="ru-RU" altLang="ko-KR" sz="2000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 </a:t>
              </a:r>
              <a:r>
                <a:rPr lang="ru-RU" altLang="ko-KR" sz="2000" dirty="0" err="1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форматі</a:t>
              </a:r>
              <a:r>
                <a:rPr lang="ru-RU" altLang="ko-KR" sz="2000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.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FC7CCEB-ADF4-4F96-98AF-D7B99BF8C77C}"/>
                </a:ext>
              </a:extLst>
            </p:cNvPr>
            <p:cNvSpPr txBox="1"/>
            <p:nvPr/>
          </p:nvSpPr>
          <p:spPr>
            <a:xfrm>
              <a:off x="1324730" y="2032389"/>
              <a:ext cx="2466632" cy="17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altLang="ko-KR" sz="24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Цифрова</a:t>
              </a:r>
              <a:endParaRPr lang="en-US" altLang="ko-KR" sz="24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5" name="object 2">
            <a:extLst>
              <a:ext uri="{FF2B5EF4-FFF2-40B4-BE49-F238E27FC236}">
                <a16:creationId xmlns:a16="http://schemas.microsoft.com/office/drawing/2014/main" id="{B6631CDF-8915-4DF0-8D5F-FDFBEDC050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31667" y="242341"/>
            <a:ext cx="8869807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2628265" algn="l"/>
              </a:tabLst>
            </a:pPr>
            <a:r>
              <a:rPr lang="uk-UA" sz="4000" b="1" spc="-135" dirty="0">
                <a:solidFill>
                  <a:srgbClr val="009900"/>
                </a:solidFill>
                <a:latin typeface="+mn-lt"/>
              </a:rPr>
              <a:t>Основні форми поточного оцінювання</a:t>
            </a:r>
            <a:endParaRPr sz="4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53638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9dd8653-174d-436d-8999-1f827691341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906c575-3c68-469c-8214-c5af1f1e4ba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b219325-f972-4cdf-aff3-1d0d720cc80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4471</Words>
  <Application>Microsoft Office PowerPoint</Application>
  <PresentationFormat>Широкоэкранный</PresentationFormat>
  <Paragraphs>619</Paragraphs>
  <Slides>31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2" baseType="lpstr">
      <vt:lpstr>Microsoft YaHei</vt:lpstr>
      <vt:lpstr>Arial</vt:lpstr>
      <vt:lpstr>Arial</vt:lpstr>
      <vt:lpstr>Calibri</vt:lpstr>
      <vt:lpstr>Calibri Light</vt:lpstr>
      <vt:lpstr>Georgia</vt:lpstr>
      <vt:lpstr>Impact</vt:lpstr>
      <vt:lpstr>Tahoma</vt:lpstr>
      <vt:lpstr>Times New Roman</vt:lpstr>
      <vt:lpstr>Тема Office</vt:lpstr>
      <vt:lpstr>PDF</vt:lpstr>
      <vt:lpstr>Мітап «Оцінювання в 5 класах НУШ»: неформальна зустріч на серйозну тему</vt:lpstr>
      <vt:lpstr>Презентация PowerPoint</vt:lpstr>
      <vt:lpstr>Презентация PowerPoint</vt:lpstr>
      <vt:lpstr>Особливості системи оцінювання: як оцінюємо</vt:lpstr>
      <vt:lpstr>Презентация PowerPoint</vt:lpstr>
      <vt:lpstr>Формувальне оцінювання </vt:lpstr>
      <vt:lpstr>Презентация PowerPoint</vt:lpstr>
      <vt:lpstr>Поточне оцінювання</vt:lpstr>
      <vt:lpstr>Основні форми поточного оцінювання</vt:lpstr>
      <vt:lpstr>Тематичне оцінювання</vt:lpstr>
      <vt:lpstr>Семестрове оцінювання</vt:lpstr>
      <vt:lpstr>Семестрове оцінювання</vt:lpstr>
      <vt:lpstr>Річне оцінювання</vt:lpstr>
      <vt:lpstr>Особливості системи оцінювання: що оцінюємо (свідоцтво досягнень)</vt:lpstr>
      <vt:lpstr>Критерії оцінювання результатів навчання ( державний стандарт)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ЩОДЕННИК ПЕДАГОГІЧНОГО СПОСТЕРЕЖЕННЯ</vt:lpstr>
      <vt:lpstr>ЩОДЕННИК ПЕДАГОГІЧНОГО СПОСТЕРЕЖЕННЯ  (орієнтовний зразок)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Подаруй  собі смайлика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92</cp:revision>
  <dcterms:created xsi:type="dcterms:W3CDTF">2021-07-20T13:02:37Z</dcterms:created>
  <dcterms:modified xsi:type="dcterms:W3CDTF">2022-10-07T08:58:52Z</dcterms:modified>
</cp:coreProperties>
</file>